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handoutMasterIdLst>
    <p:handoutMasterId r:id="rId21"/>
  </p:handoutMasterIdLst>
  <p:sldIdLst>
    <p:sldId id="256" r:id="rId2"/>
    <p:sldId id="257" r:id="rId3"/>
    <p:sldId id="278" r:id="rId4"/>
    <p:sldId id="290" r:id="rId5"/>
    <p:sldId id="277" r:id="rId6"/>
    <p:sldId id="280" r:id="rId7"/>
    <p:sldId id="281" r:id="rId8"/>
    <p:sldId id="282" r:id="rId9"/>
    <p:sldId id="283" r:id="rId10"/>
    <p:sldId id="284" r:id="rId11"/>
    <p:sldId id="285" r:id="rId12"/>
    <p:sldId id="286" r:id="rId13"/>
    <p:sldId id="292" r:id="rId14"/>
    <p:sldId id="291" r:id="rId15"/>
    <p:sldId id="287" r:id="rId16"/>
    <p:sldId id="288" r:id="rId17"/>
    <p:sldId id="289" r:id="rId18"/>
    <p:sldId id="276"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225F"/>
    <a:srgbClr val="000000"/>
    <a:srgbClr val="083EA7"/>
    <a:srgbClr val="222222"/>
    <a:srgbClr val="333333"/>
    <a:srgbClr val="002835"/>
    <a:srgbClr val="E2004B"/>
    <a:srgbClr val="5A5A5D"/>
    <a:srgbClr val="9E9E9E"/>
    <a:srgbClr val="222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79843" autoAdjust="0"/>
  </p:normalViewPr>
  <p:slideViewPr>
    <p:cSldViewPr snapToGrid="0" showGuides="1">
      <p:cViewPr>
        <p:scale>
          <a:sx n="92" d="100"/>
          <a:sy n="92" d="100"/>
        </p:scale>
        <p:origin x="1714"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59" d="100"/>
          <a:sy n="159" d="100"/>
        </p:scale>
        <p:origin x="562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when Unity’s 2D capabilities were not as advanced as</a:t>
            </a:r>
            <a:r>
              <a:rPr lang="en-US" baseline="0" dirty="0" smtClean="0"/>
              <a:t> today, if you wanted to do something like a Skeletal based option. You needed to either use a plugin or use a 3D model made out of planes to simulate the cut-outs and bone animations.</a:t>
            </a:r>
          </a:p>
          <a:p>
            <a:endParaRPr lang="en-US" baseline="0" dirty="0" smtClean="0"/>
          </a:p>
          <a:p>
            <a:r>
              <a:rPr lang="en-US" baseline="0" dirty="0" smtClean="0"/>
              <a:t>In a nutshell it worked for some cases, but for some others such as the example shown. It meant a lot of overhead just for animations, plus the result was not as expected and modifications needed to happen in an outside software.</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135506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the rig(blue skeleton) is really a 3D rig,</a:t>
            </a:r>
            <a:r>
              <a:rPr lang="en-US" baseline="0" dirty="0" smtClean="0"/>
              <a:t> that holds a transform for a three dimensional object that we won’t actually use.</a:t>
            </a:r>
          </a:p>
          <a:p>
            <a:endParaRPr lang="en-US" baseline="0" dirty="0" smtClean="0"/>
          </a:p>
          <a:p>
            <a:r>
              <a:rPr lang="en-US" baseline="0" dirty="0" smtClean="0"/>
              <a:t>And on the right side, we can see some issues, such as jagging that if we want to get rid off, we would need to send more overhead to the CPU-GPU.</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2674161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Here, I will discuss advantages</a:t>
            </a:r>
            <a:r>
              <a:rPr lang="en-US" baseline="0" dirty="0" smtClean="0"/>
              <a:t> and disadvantages of one method over the other. The important thing to note is that no method is better than the other. It depends on what the developer wants to achieve and the resources constraints she may have.</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3961464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today we will talk about the future of 2D Animation in Unity. As you may have heard, we acquired and made free the Asset Store package: Anima2D. The ultimate goal solve the problem of animating 2D characters and objects in Unity in an efficient way.</a:t>
            </a:r>
          </a:p>
          <a:p>
            <a:endParaRPr lang="en-GB" baseline="0" dirty="0" smtClean="0"/>
          </a:p>
          <a:p>
            <a:r>
              <a:rPr lang="en-GB" baseline="0" dirty="0" smtClean="0"/>
              <a:t>Description for translators:</a:t>
            </a:r>
          </a:p>
          <a:p>
            <a:r>
              <a:rPr lang="en-GB"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baseline="0" dirty="0" smtClean="0"/>
          </a:p>
          <a:p>
            <a:r>
              <a:rPr lang="en-GB" baseline="0" dirty="0" smtClean="0"/>
              <a:t>I will also demo the setup for a 2D character using the Anima2D plugin, which will consist on opening Unity and setting up objects to create a “rig”, and “animations”.</a:t>
            </a:r>
          </a:p>
          <a:p>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My name is Arturo </a:t>
            </a:r>
            <a:r>
              <a:rPr lang="en-US" dirty="0" err="1" smtClean="0"/>
              <a:t>Núñez</a:t>
            </a:r>
            <a:r>
              <a:rPr lang="en-US" dirty="0" smtClean="0"/>
              <a:t>, I work as a product evangelist for the Latin American region and before joining Unity I was working at game studios mostly in</a:t>
            </a:r>
            <a:r>
              <a:rPr lang="en-US" baseline="0" dirty="0" smtClean="0"/>
              <a:t> 2D games. So I know the struggles of having to use a 3D engine to make 2D games.</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38816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90003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5107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234751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428360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690995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Here, I will show a video from a Game that uses skeletal based</a:t>
            </a:r>
            <a:r>
              <a:rPr lang="en-US" baseline="0" dirty="0" smtClean="0"/>
              <a:t> Animation. Will just play it and then explain bits of how this could be achieved with the skeletal animation technique.</a:t>
            </a:r>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872267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bg>
      <p:bgPr>
        <a:solidFill>
          <a:srgbClr val="3C225F"/>
        </a:solidFill>
        <a:effectLst/>
      </p:bgPr>
    </p:bg>
    <p:spTree>
      <p:nvGrpSpPr>
        <p:cNvPr id="1" name=""/>
        <p:cNvGrpSpPr/>
        <p:nvPr/>
      </p:nvGrpSpPr>
      <p:grpSpPr>
        <a:xfrm>
          <a:off x="0" y="0"/>
          <a:ext cx="0" cy="0"/>
          <a:chOff x="0" y="0"/>
          <a:chExt cx="0" cy="0"/>
        </a:xfrm>
      </p:grpSpPr>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5200" y="432000"/>
            <a:ext cx="1793223" cy="2160000"/>
          </a:xfrm>
          <a:prstGeom prst="rect">
            <a:avLst/>
          </a:prstGeom>
        </p:spPr>
      </p:pic>
      <p:pic>
        <p:nvPicPr>
          <p:cNvPr id="5" name="Billed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27313" y="937163"/>
            <a:ext cx="6829835" cy="7658197"/>
          </a:xfrm>
          <a:prstGeom prst="rect">
            <a:avLst/>
          </a:prstGeom>
        </p:spPr>
      </p:pic>
    </p:spTree>
    <p:extLst>
      <p:ext uri="{BB962C8B-B14F-4D97-AF65-F5344CB8AC3E}">
        <p14:creationId xmlns:p14="http://schemas.microsoft.com/office/powerpoint/2010/main" val="63646759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655" userDrawn="1">
          <p15:clr>
            <a:srgbClr val="FBAE40"/>
          </p15:clr>
        </p15:guide>
        <p15:guide id="4" orient="horz" pos="599" userDrawn="1">
          <p15:clr>
            <a:srgbClr val="FBAE40"/>
          </p15:clr>
        </p15:guide>
        <p15:guide id="5" pos="501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User guide">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1" i="0" cap="none" dirty="0" smtClean="0">
                <a:solidFill>
                  <a:srgbClr val="000000"/>
                </a:solidFill>
                <a:latin typeface="Roboto" charset="0"/>
                <a:ea typeface="Roboto" charset="0"/>
                <a:cs typeface="Roboto" charset="0"/>
              </a:rPr>
              <a:t>User guide – delete</a:t>
            </a:r>
            <a:r>
              <a:rPr lang="en-GB" sz="2400" b="1" i="0" cap="none" baseline="0" dirty="0" smtClean="0">
                <a:solidFill>
                  <a:srgbClr val="000000"/>
                </a:solidFill>
                <a:latin typeface="Roboto" charset="0"/>
                <a:ea typeface="Roboto" charset="0"/>
                <a:cs typeface="Roboto" charset="0"/>
              </a:rPr>
              <a:t> before use</a:t>
            </a:r>
            <a:endParaRPr lang="en-GB" sz="2400" b="1" i="0" cap="none" dirty="0">
              <a:solidFill>
                <a:srgbClr val="000000"/>
              </a:solidFill>
              <a:latin typeface="Roboto" charset="0"/>
              <a:ea typeface="Roboto" charset="0"/>
              <a:cs typeface="Roboto"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rgbClr val="000000"/>
                </a:solidFill>
                <a:latin typeface="Roboto" charset="0"/>
                <a:ea typeface="Roboto" charset="0"/>
                <a:cs typeface="Roboto" charset="0"/>
              </a:rPr>
              <a:t>Insert picture</a:t>
            </a:r>
          </a:p>
          <a:p>
            <a:pPr algn="l" eaLnBrk="1" fontAlgn="auto" hangingPunct="1">
              <a:spcBef>
                <a:spcPts val="0"/>
              </a:spcBef>
              <a:spcAft>
                <a:spcPts val="180"/>
              </a:spcAft>
              <a:buFont typeface="+mj-lt"/>
              <a:buNone/>
              <a:defRPr/>
            </a:pPr>
            <a:r>
              <a:rPr lang="en-GB" sz="675" cap="none" noProof="1" smtClean="0">
                <a:solidFill>
                  <a:srgbClr val="000000"/>
                </a:solidFill>
                <a:latin typeface="Roboto" charset="0"/>
                <a:ea typeface="Roboto" charset="0"/>
                <a:cs typeface="Roboto" charset="0"/>
              </a:rPr>
              <a:t>On slides with pictureplaceholder, </a:t>
            </a:r>
            <a:br>
              <a:rPr lang="en-GB" sz="675" cap="none" noProof="1" smtClean="0">
                <a:solidFill>
                  <a:srgbClr val="000000"/>
                </a:solidFill>
                <a:latin typeface="Roboto" charset="0"/>
                <a:ea typeface="Roboto" charset="0"/>
                <a:cs typeface="Roboto" charset="0"/>
              </a:rPr>
            </a:br>
            <a:r>
              <a:rPr lang="en-GB" sz="675" cap="none" noProof="1" smtClean="0">
                <a:solidFill>
                  <a:srgbClr val="000000"/>
                </a:solidFill>
                <a:latin typeface="Roboto" charset="0"/>
                <a:ea typeface="Roboto" charset="0"/>
                <a:cs typeface="Roboto" charset="0"/>
              </a:rPr>
              <a:t>click on the icon and</a:t>
            </a:r>
            <a:r>
              <a:rPr lang="en-GB" sz="675" cap="none" baseline="0" noProof="1" smtClean="0">
                <a:solidFill>
                  <a:srgbClr val="000000"/>
                </a:solidFill>
                <a:latin typeface="Roboto" charset="0"/>
                <a:ea typeface="Roboto" charset="0"/>
                <a:cs typeface="Roboto" charset="0"/>
              </a:rPr>
              <a:t> choose </a:t>
            </a:r>
            <a:r>
              <a:rPr lang="en-GB" sz="675" b="1" cap="none" noProof="1" smtClean="0">
                <a:solidFill>
                  <a:srgbClr val="000000"/>
                </a:solidFill>
                <a:latin typeface="Roboto" charset="0"/>
                <a:ea typeface="Roboto" charset="0"/>
                <a:cs typeface="Roboto" charset="0"/>
              </a:rPr>
              <a:t>insert</a:t>
            </a:r>
            <a:endParaRPr lang="en-GB" sz="675" b="1" cap="none" noProof="1">
              <a:solidFill>
                <a:srgbClr val="000000"/>
              </a:solidFill>
              <a:latin typeface="Roboto" charset="0"/>
              <a:ea typeface="Roboto" charset="0"/>
              <a:cs typeface="Roboto"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rgbClr val="000000"/>
                </a:solidFill>
                <a:latin typeface="Roboto" charset="0"/>
                <a:ea typeface="Roboto" charset="0"/>
                <a:cs typeface="Roboto" charset="0"/>
              </a:rPr>
              <a:t>Change</a:t>
            </a:r>
            <a:r>
              <a:rPr lang="en-GB" sz="750" b="1" cap="none" baseline="0" noProof="1" smtClean="0">
                <a:solidFill>
                  <a:srgbClr val="000000"/>
                </a:solidFill>
                <a:latin typeface="Roboto" charset="0"/>
                <a:ea typeface="Roboto" charset="0"/>
                <a:cs typeface="Roboto" charset="0"/>
              </a:rPr>
              <a:t> picture</a:t>
            </a:r>
            <a:endParaRPr lang="en-GB" sz="750" b="1" cap="none" noProof="1" smtClean="0">
              <a:solidFill>
                <a:srgbClr val="000000"/>
              </a:solidFill>
              <a:latin typeface="Roboto" charset="0"/>
              <a:ea typeface="Roboto" charset="0"/>
              <a:cs typeface="Roboto" charset="0"/>
            </a:endParaRPr>
          </a:p>
          <a:p>
            <a:pPr algn="l" eaLnBrk="1" hangingPunct="1">
              <a:spcBef>
                <a:spcPts val="0"/>
              </a:spcBef>
              <a:spcAft>
                <a:spcPts val="450"/>
              </a:spcAft>
              <a:buFontTx/>
              <a:buNone/>
              <a:defRPr/>
            </a:pPr>
            <a:r>
              <a:rPr lang="en-GB" sz="675" b="1" cap="none" noProof="1" smtClean="0">
                <a:solidFill>
                  <a:srgbClr val="000000"/>
                </a:solidFill>
                <a:latin typeface="Roboto" charset="0"/>
                <a:ea typeface="Roboto" charset="0"/>
                <a:cs typeface="Roboto" charset="0"/>
              </a:rPr>
              <a:t>1. </a:t>
            </a:r>
            <a:r>
              <a:rPr lang="en-GB" sz="675" b="0" cap="none" noProof="1" smtClean="0">
                <a:solidFill>
                  <a:srgbClr val="000000"/>
                </a:solidFill>
                <a:latin typeface="Roboto" charset="0"/>
                <a:ea typeface="Roboto" charset="0"/>
                <a:cs typeface="Roboto" charset="0"/>
              </a:rPr>
              <a:t>Click </a:t>
            </a:r>
            <a:r>
              <a:rPr lang="en-GB" sz="675" b="1" cap="none" noProof="1" smtClean="0">
                <a:solidFill>
                  <a:srgbClr val="000000"/>
                </a:solidFill>
                <a:latin typeface="Roboto" charset="0"/>
                <a:ea typeface="Roboto" charset="0"/>
                <a:cs typeface="Roboto" charset="0"/>
              </a:rPr>
              <a:t>crop </a:t>
            </a:r>
            <a:r>
              <a:rPr lang="en-GB" sz="675" b="0" cap="none" noProof="1" smtClean="0">
                <a:solidFill>
                  <a:srgbClr val="000000"/>
                </a:solidFill>
                <a:latin typeface="Roboto" charset="0"/>
                <a:ea typeface="Roboto" charset="0"/>
                <a:cs typeface="Roboto" charset="0"/>
              </a:rPr>
              <a:t>to change</a:t>
            </a:r>
            <a:r>
              <a:rPr lang="en-GB" sz="675" b="0" kern="1200" cap="none" noProof="1" smtClean="0">
                <a:solidFill>
                  <a:srgbClr val="000000"/>
                </a:solidFill>
                <a:latin typeface="Roboto" charset="0"/>
                <a:ea typeface="Roboto" charset="0"/>
                <a:cs typeface="Roboto" charset="0"/>
              </a:rPr>
              <a:t> size</a:t>
            </a:r>
            <a:r>
              <a:rPr lang="en-GB" sz="675" b="0" kern="1200" cap="none" baseline="0" noProof="1" smtClean="0">
                <a:solidFill>
                  <a:srgbClr val="000000"/>
                </a:solidFill>
                <a:latin typeface="Roboto" charset="0"/>
                <a:ea typeface="Roboto" charset="0"/>
                <a:cs typeface="Roboto" charset="0"/>
              </a:rPr>
              <a:t> or</a:t>
            </a:r>
            <a:r>
              <a:rPr lang="en-GB" sz="675" b="0" strike="noStrike" cap="none" noProof="1" smtClean="0">
                <a:solidFill>
                  <a:srgbClr val="000000"/>
                </a:solidFill>
                <a:latin typeface="Roboto" charset="0"/>
                <a:ea typeface="Roboto" charset="0"/>
                <a:cs typeface="Roboto" charset="0"/>
              </a:rPr>
              <a:t>focus</a:t>
            </a:r>
            <a:br>
              <a:rPr lang="en-GB" sz="675" b="0" strike="noStrike" cap="none" noProof="1" smtClean="0">
                <a:solidFill>
                  <a:srgbClr val="000000"/>
                </a:solidFill>
                <a:latin typeface="Roboto" charset="0"/>
                <a:ea typeface="Roboto" charset="0"/>
                <a:cs typeface="Roboto" charset="0"/>
              </a:rPr>
            </a:br>
            <a:r>
              <a:rPr lang="en-GB" sz="675" b="0" cap="none" noProof="1" smtClean="0">
                <a:solidFill>
                  <a:srgbClr val="000000"/>
                </a:solidFill>
                <a:latin typeface="Roboto" charset="0"/>
                <a:ea typeface="Roboto" charset="0"/>
                <a:cs typeface="Roboto" charset="0"/>
              </a:rPr>
              <a:t>of the picture</a:t>
            </a:r>
            <a:endParaRPr lang="en-GB" sz="675" b="0" strike="sngStrike" cap="none" noProof="1" smtClean="0">
              <a:solidFill>
                <a:srgbClr val="000000"/>
              </a:solidFill>
              <a:latin typeface="Roboto" charset="0"/>
              <a:ea typeface="Roboto" charset="0"/>
              <a:cs typeface="Roboto" charset="0"/>
            </a:endParaRPr>
          </a:p>
          <a:p>
            <a:pPr algn="l" eaLnBrk="1" hangingPunct="1">
              <a:spcBef>
                <a:spcPct val="0"/>
              </a:spcBef>
              <a:spcAft>
                <a:spcPts val="450"/>
              </a:spcAft>
              <a:buFontTx/>
              <a:buNone/>
              <a:defRPr/>
            </a:pPr>
            <a:r>
              <a:rPr lang="en-GB" altLang="da-DK" sz="675" b="1" cap="none" noProof="1" smtClean="0">
                <a:solidFill>
                  <a:srgbClr val="000000"/>
                </a:solidFill>
                <a:latin typeface="Roboto" charset="0"/>
                <a:ea typeface="Roboto" charset="0"/>
                <a:cs typeface="Roboto" charset="0"/>
              </a:rPr>
              <a:t>2. </a:t>
            </a:r>
            <a:r>
              <a:rPr lang="en-GB" altLang="da-DK" sz="675" b="0" cap="none" noProof="1" smtClean="0">
                <a:solidFill>
                  <a:srgbClr val="000000"/>
                </a:solidFill>
                <a:latin typeface="Roboto" charset="0"/>
                <a:ea typeface="Roboto" charset="0"/>
                <a:cs typeface="Roboto" charset="0"/>
              </a:rPr>
              <a:t>If you want to scale the picture,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hold </a:t>
            </a:r>
            <a:r>
              <a:rPr lang="en-GB" altLang="da-DK" sz="675" b="1" cap="none" noProof="1" smtClean="0">
                <a:solidFill>
                  <a:srgbClr val="000000"/>
                </a:solidFill>
                <a:latin typeface="Roboto" charset="0"/>
                <a:ea typeface="Roboto" charset="0"/>
                <a:cs typeface="Roboto" charset="0"/>
              </a:rPr>
              <a:t>shift-</a:t>
            </a:r>
            <a:r>
              <a:rPr lang="en-GB" altLang="da-DK" sz="675" b="0" cap="none" noProof="1" smtClean="0">
                <a:solidFill>
                  <a:srgbClr val="000000"/>
                </a:solidFill>
                <a:latin typeface="Roboto" charset="0"/>
                <a:ea typeface="Roboto" charset="0"/>
                <a:cs typeface="Roboto" charset="0"/>
              </a:rPr>
              <a:t>key down while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dragging the corners of the </a:t>
            </a:r>
            <a:r>
              <a:rPr lang="en-GB" altLang="da-DK" sz="675" b="0" kern="1200" cap="none" noProof="1" smtClean="0">
                <a:solidFill>
                  <a:srgbClr val="000000"/>
                </a:solidFill>
                <a:latin typeface="Roboto" charset="0"/>
                <a:ea typeface="Roboto" charset="0"/>
                <a:cs typeface="Roboto" charset="0"/>
              </a:rPr>
              <a:t>picture</a:t>
            </a:r>
          </a:p>
          <a:p>
            <a:pPr algn="l" eaLnBrk="1" hangingPunct="1">
              <a:spcBef>
                <a:spcPct val="0"/>
              </a:spcBef>
              <a:spcAft>
                <a:spcPts val="450"/>
              </a:spcAft>
              <a:buFontTx/>
              <a:buNone/>
              <a:defRPr/>
            </a:pPr>
            <a:r>
              <a:rPr lang="en-GB" altLang="da-DK" sz="675" b="1" cap="none" noProof="1" smtClean="0">
                <a:solidFill>
                  <a:srgbClr val="000000"/>
                </a:solidFill>
                <a:latin typeface="Roboto" charset="0"/>
                <a:ea typeface="Roboto" charset="0"/>
                <a:cs typeface="Roboto" charset="0"/>
              </a:rPr>
              <a:t>Hint:</a:t>
            </a:r>
            <a:r>
              <a:rPr lang="en-GB" altLang="da-DK" sz="675" b="0" cap="none" noProof="1" smtClean="0">
                <a:solidFill>
                  <a:srgbClr val="000000"/>
                </a:solidFill>
                <a:latin typeface="Roboto" charset="0"/>
                <a:ea typeface="Roboto" charset="0"/>
                <a:cs typeface="Roboto" charset="0"/>
              </a:rPr>
              <a:t> if you delete the picture and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insert a new one, the picture may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lie in front of the text or graphic</a:t>
            </a:r>
            <a:r>
              <a:rPr lang="en-GB" altLang="da-DK" sz="675" b="0" strike="noStrike" cap="none" noProof="1" smtClean="0">
                <a:solidFill>
                  <a:srgbClr val="000000"/>
                </a:solidFill>
                <a:latin typeface="Roboto" charset="0"/>
                <a:ea typeface="Roboto" charset="0"/>
                <a:cs typeface="Roboto" charset="0"/>
              </a:rPr>
              <a:t>,</a:t>
            </a:r>
            <a:r>
              <a:rPr lang="en-GB" altLang="da-DK" sz="675" b="0" cap="none" noProof="1" smtClean="0">
                <a:solidFill>
                  <a:srgbClr val="000000"/>
                </a:solidFill>
                <a:latin typeface="Roboto" charset="0"/>
                <a:ea typeface="Roboto" charset="0"/>
                <a:cs typeface="Roboto" charset="0"/>
              </a:rPr>
              <a:t/>
            </a:r>
            <a:br>
              <a:rPr lang="en-GB" altLang="da-DK" sz="675" b="0" cap="none" noProof="1" smtClean="0">
                <a:solidFill>
                  <a:srgbClr val="000000"/>
                </a:solidFill>
                <a:latin typeface="Roboto" charset="0"/>
                <a:ea typeface="Roboto" charset="0"/>
                <a:cs typeface="Roboto" charset="0"/>
              </a:rPr>
            </a:br>
            <a:r>
              <a:rPr lang="en-GB" altLang="da-DK" sz="675" b="0" strike="noStrike" cap="none" noProof="1" smtClean="0">
                <a:solidFill>
                  <a:srgbClr val="000000"/>
                </a:solidFill>
                <a:latin typeface="Roboto" charset="0"/>
                <a:ea typeface="Roboto" charset="0"/>
                <a:cs typeface="Roboto" charset="0"/>
              </a:rPr>
              <a:t>if</a:t>
            </a:r>
            <a:r>
              <a:rPr lang="en-GB" altLang="da-DK" sz="675" b="0" cap="none" noProof="1" smtClean="0">
                <a:solidFill>
                  <a:srgbClr val="000000"/>
                </a:solidFill>
                <a:latin typeface="Roboto" charset="0"/>
                <a:ea typeface="Roboto" charset="0"/>
                <a:cs typeface="Roboto" charset="0"/>
              </a:rPr>
              <a:t> this happens, select the picture,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right-click and choose </a:t>
            </a:r>
            <a:r>
              <a:rPr lang="en-GB" altLang="da-DK" sz="675" b="1" cap="none" noProof="1" smtClean="0">
                <a:solidFill>
                  <a:srgbClr val="000000"/>
                </a:solidFill>
                <a:latin typeface="Roboto" charset="0"/>
                <a:ea typeface="Roboto" charset="0"/>
                <a:cs typeface="Roboto"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rgbClr val="000000"/>
                </a:solidFill>
                <a:latin typeface="Roboto" charset="0"/>
                <a:ea typeface="Roboto" charset="0"/>
                <a:cs typeface="Roboto" charset="0"/>
              </a:rPr>
              <a:t>Use layouts</a:t>
            </a:r>
          </a:p>
          <a:p>
            <a:pPr algn="l" eaLnBrk="1" hangingPunct="1">
              <a:spcAft>
                <a:spcPts val="450"/>
              </a:spcAft>
              <a:defRPr/>
            </a:pPr>
            <a:r>
              <a:rPr lang="en-GB" altLang="da-DK" sz="675" b="1" cap="none" noProof="1" smtClean="0">
                <a:solidFill>
                  <a:srgbClr val="000000"/>
                </a:solidFill>
                <a:latin typeface="Roboto" charset="0"/>
                <a:ea typeface="Roboto" charset="0"/>
                <a:cs typeface="Roboto" charset="0"/>
              </a:rPr>
              <a:t>1. </a:t>
            </a:r>
            <a:r>
              <a:rPr lang="en-GB" altLang="da-DK" sz="675" cap="none" noProof="1" smtClean="0">
                <a:solidFill>
                  <a:srgbClr val="000000"/>
                </a:solidFill>
                <a:latin typeface="Roboto" charset="0"/>
                <a:ea typeface="Roboto" charset="0"/>
                <a:cs typeface="Roboto" charset="0"/>
              </a:rPr>
              <a:t>Click the </a:t>
            </a:r>
            <a:r>
              <a:rPr lang="en-GB" altLang="da-DK" sz="675" b="1" cap="none" noProof="1" smtClean="0">
                <a:solidFill>
                  <a:srgbClr val="000000"/>
                </a:solidFill>
                <a:latin typeface="Roboto" charset="0"/>
                <a:ea typeface="Roboto" charset="0"/>
                <a:cs typeface="Roboto" charset="0"/>
              </a:rPr>
              <a:t>home tab</a:t>
            </a:r>
            <a:endParaRPr lang="en-GB" altLang="da-DK" sz="675" b="0" strike="sngStrike" cap="none" noProof="1" smtClean="0">
              <a:solidFill>
                <a:srgbClr val="000000"/>
              </a:solidFill>
              <a:latin typeface="Roboto" charset="0"/>
              <a:ea typeface="Roboto" charset="0"/>
              <a:cs typeface="Roboto" charset="0"/>
            </a:endParaRPr>
          </a:p>
          <a:p>
            <a:pPr algn="l" eaLnBrk="1" hangingPunct="1">
              <a:spcAft>
                <a:spcPts val="450"/>
              </a:spcAft>
              <a:defRPr/>
            </a:pPr>
            <a:r>
              <a:rPr lang="en-GB" altLang="da-DK" sz="675" b="1" cap="none" noProof="1" smtClean="0">
                <a:solidFill>
                  <a:srgbClr val="000000"/>
                </a:solidFill>
                <a:latin typeface="Roboto" charset="0"/>
                <a:ea typeface="Roboto" charset="0"/>
                <a:cs typeface="Roboto" charset="0"/>
              </a:rPr>
              <a:t>2. </a:t>
            </a:r>
            <a:r>
              <a:rPr lang="en-GB" altLang="da-DK" sz="675" cap="none" noProof="1" smtClean="0">
                <a:solidFill>
                  <a:srgbClr val="000000"/>
                </a:solidFill>
                <a:latin typeface="Roboto" charset="0"/>
                <a:ea typeface="Roboto" charset="0"/>
                <a:cs typeface="Roboto" charset="0"/>
              </a:rPr>
              <a:t>Click the </a:t>
            </a:r>
            <a:r>
              <a:rPr lang="en-GB" altLang="da-DK" sz="675" b="1" cap="none" baseline="0" noProof="1" smtClean="0">
                <a:solidFill>
                  <a:srgbClr val="000000"/>
                </a:solidFill>
                <a:latin typeface="Roboto" charset="0"/>
                <a:ea typeface="Roboto" charset="0"/>
                <a:cs typeface="Roboto" charset="0"/>
              </a:rPr>
              <a:t>new slide</a:t>
            </a:r>
            <a:r>
              <a:rPr lang="en-GB" altLang="da-DK" sz="675" cap="none" noProof="1" smtClean="0">
                <a:solidFill>
                  <a:srgbClr val="000000"/>
                </a:solidFill>
                <a:latin typeface="Roboto" charset="0"/>
                <a:ea typeface="Roboto" charset="0"/>
                <a:cs typeface="Roboto" charset="0"/>
              </a:rPr>
              <a:t>menu to </a:t>
            </a:r>
            <a:br>
              <a:rPr lang="en-GB" altLang="da-DK" sz="675" cap="none" noProof="1" smtClean="0">
                <a:solidFill>
                  <a:srgbClr val="000000"/>
                </a:solidFill>
                <a:latin typeface="Roboto" charset="0"/>
                <a:ea typeface="Roboto" charset="0"/>
                <a:cs typeface="Roboto" charset="0"/>
              </a:rPr>
            </a:br>
            <a:r>
              <a:rPr lang="en-GB" altLang="da-DK" sz="675" cap="none" noProof="1" smtClean="0">
                <a:solidFill>
                  <a:srgbClr val="000000"/>
                </a:solidFill>
                <a:latin typeface="Roboto" charset="0"/>
                <a:ea typeface="Roboto" charset="0"/>
                <a:cs typeface="Roboto" charset="0"/>
              </a:rPr>
              <a:t>insert new slide</a:t>
            </a:r>
          </a:p>
          <a:p>
            <a:pPr algn="l" eaLnBrk="1" hangingPunct="1">
              <a:spcAft>
                <a:spcPts val="180"/>
              </a:spcAft>
              <a:defRPr/>
            </a:pPr>
            <a:r>
              <a:rPr lang="en-GB" altLang="da-DK" sz="675" b="1" cap="none" noProof="1" smtClean="0">
                <a:solidFill>
                  <a:srgbClr val="000000"/>
                </a:solidFill>
                <a:latin typeface="Roboto" charset="0"/>
                <a:ea typeface="Roboto" charset="0"/>
                <a:cs typeface="Roboto" charset="0"/>
              </a:rPr>
              <a:t>3. </a:t>
            </a:r>
            <a:r>
              <a:rPr lang="en-GB" altLang="da-DK" sz="675" cap="none" noProof="1" smtClean="0">
                <a:solidFill>
                  <a:srgbClr val="000000"/>
                </a:solidFill>
                <a:latin typeface="Roboto" charset="0"/>
                <a:ea typeface="Roboto" charset="0"/>
                <a:cs typeface="Roboto" charset="0"/>
              </a:rPr>
              <a:t>Choose </a:t>
            </a:r>
            <a:r>
              <a:rPr lang="en-GB" altLang="da-DK" sz="675" b="1" cap="none" noProof="1" smtClean="0">
                <a:solidFill>
                  <a:srgbClr val="000000"/>
                </a:solidFill>
                <a:latin typeface="Roboto" charset="0"/>
                <a:ea typeface="Roboto" charset="0"/>
                <a:cs typeface="Roboto" charset="0"/>
              </a:rPr>
              <a:t>layout</a:t>
            </a:r>
            <a:r>
              <a:rPr lang="en-GB" altLang="da-DK" sz="675" cap="none" baseline="0" noProof="1" smtClean="0">
                <a:solidFill>
                  <a:srgbClr val="000000"/>
                </a:solidFill>
                <a:latin typeface="Roboto" charset="0"/>
                <a:ea typeface="Roboto" charset="0"/>
                <a:cs typeface="Roboto" charset="0"/>
              </a:rPr>
              <a:t> to change an appropriate layout from the </a:t>
            </a:r>
            <a:br>
              <a:rPr lang="en-GB" altLang="da-DK" sz="675" cap="none" baseline="0" noProof="1" smtClean="0">
                <a:solidFill>
                  <a:srgbClr val="000000"/>
                </a:solidFill>
                <a:latin typeface="Roboto" charset="0"/>
                <a:ea typeface="Roboto" charset="0"/>
                <a:cs typeface="Roboto" charset="0"/>
              </a:rPr>
            </a:br>
            <a:r>
              <a:rPr lang="en-GB" altLang="da-DK" sz="675" strike="noStrike" cap="none" baseline="0" noProof="1" smtClean="0">
                <a:solidFill>
                  <a:srgbClr val="000000"/>
                </a:solidFill>
                <a:latin typeface="Roboto" charset="0"/>
                <a:ea typeface="Roboto" charset="0"/>
                <a:cs typeface="Roboto" charset="0"/>
              </a:rPr>
              <a:t>"</a:t>
            </a:r>
            <a:r>
              <a:rPr lang="en-GB" altLang="da-DK" sz="675" cap="none" baseline="0" noProof="1" smtClean="0">
                <a:solidFill>
                  <a:srgbClr val="000000"/>
                </a:solidFill>
                <a:latin typeface="Roboto" charset="0"/>
                <a:ea typeface="Roboto" charset="0"/>
                <a:cs typeface="Roboto" charset="0"/>
              </a:rPr>
              <a:t>drop down</a:t>
            </a:r>
            <a:r>
              <a:rPr lang="en-GB" altLang="da-DK" sz="675" strike="noStrike" cap="none" baseline="0" noProof="1" smtClean="0">
                <a:solidFill>
                  <a:srgbClr val="000000"/>
                </a:solidFill>
                <a:latin typeface="Roboto" charset="0"/>
                <a:ea typeface="Roboto" charset="0"/>
                <a:cs typeface="Roboto" charset="0"/>
              </a:rPr>
              <a:t>"</a:t>
            </a:r>
            <a:r>
              <a:rPr lang="en-GB" altLang="da-DK" sz="675" cap="none" baseline="0" noProof="1" smtClean="0">
                <a:solidFill>
                  <a:srgbClr val="000000"/>
                </a:solidFill>
                <a:latin typeface="Roboto" charset="0"/>
                <a:ea typeface="Roboto" charset="0"/>
                <a:cs typeface="Roboto" charset="0"/>
              </a:rPr>
              <a:t> menu </a:t>
            </a:r>
            <a:endParaRPr lang="en-GB" sz="675" b="1" cap="none" noProof="1" smtClean="0">
              <a:solidFill>
                <a:srgbClr val="000000"/>
              </a:solidFill>
              <a:latin typeface="Roboto" charset="0"/>
              <a:ea typeface="Roboto" charset="0"/>
              <a:cs typeface="Roboto"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rgbClr val="000000"/>
                </a:solidFill>
                <a:latin typeface="Roboto" charset="0"/>
                <a:ea typeface="Roboto" charset="0"/>
                <a:cs typeface="Roboto"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rgbClr val="000000"/>
                </a:solidFill>
                <a:latin typeface="Roboto" charset="0"/>
                <a:ea typeface="Roboto" charset="0"/>
                <a:cs typeface="Roboto" charset="0"/>
              </a:rPr>
              <a:t>1.</a:t>
            </a:r>
            <a:r>
              <a:rPr lang="en-GB" altLang="da-DK" sz="675" cap="none" noProof="1" smtClean="0">
                <a:solidFill>
                  <a:srgbClr val="000000"/>
                </a:solidFill>
                <a:latin typeface="Roboto" charset="0"/>
                <a:ea typeface="Roboto" charset="0"/>
                <a:cs typeface="Roboto" charset="0"/>
              </a:rPr>
              <a:t> Click the </a:t>
            </a:r>
            <a:r>
              <a:rPr lang="en-GB" altLang="da-DK" sz="675" b="1" cap="none" noProof="1" smtClean="0">
                <a:solidFill>
                  <a:srgbClr val="000000"/>
                </a:solidFill>
                <a:latin typeface="Roboto" charset="0"/>
                <a:ea typeface="Roboto" charset="0"/>
                <a:cs typeface="Roboto" charset="0"/>
              </a:rPr>
              <a:t>home tab</a:t>
            </a:r>
            <a:endParaRPr lang="en-GB" altLang="da-DK" sz="675" strike="sngStrike" cap="none" noProof="1" smtClean="0">
              <a:solidFill>
                <a:srgbClr val="000000"/>
              </a:solidFill>
              <a:latin typeface="Roboto" charset="0"/>
              <a:ea typeface="Roboto" charset="0"/>
              <a:cs typeface="Roboto"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rgbClr val="000000"/>
                </a:solidFill>
                <a:latin typeface="Roboto" charset="0"/>
                <a:ea typeface="Roboto" charset="0"/>
                <a:cs typeface="Roboto" charset="0"/>
              </a:rPr>
              <a:t>2. </a:t>
            </a:r>
            <a:r>
              <a:rPr lang="en-GB" altLang="da-DK" sz="675" cap="none" noProof="1" smtClean="0">
                <a:solidFill>
                  <a:srgbClr val="000000"/>
                </a:solidFill>
                <a:latin typeface="Roboto" charset="0"/>
                <a:ea typeface="Roboto" charset="0"/>
                <a:cs typeface="Roboto" charset="0"/>
              </a:rPr>
              <a:t>Click the </a:t>
            </a:r>
            <a:r>
              <a:rPr lang="en-GB" altLang="da-DK" sz="675" b="1" cap="none" baseline="0" noProof="1" smtClean="0">
                <a:solidFill>
                  <a:srgbClr val="000000"/>
                </a:solidFill>
                <a:latin typeface="Roboto" charset="0"/>
                <a:ea typeface="Roboto" charset="0"/>
                <a:cs typeface="Roboto" charset="0"/>
              </a:rPr>
              <a:t>reset </a:t>
            </a:r>
            <a:r>
              <a:rPr lang="en-GB" altLang="da-DK" sz="675" cap="none" noProof="1" smtClean="0">
                <a:solidFill>
                  <a:srgbClr val="000000"/>
                </a:solidFill>
                <a:latin typeface="Roboto" charset="0"/>
                <a:ea typeface="Roboto" charset="0"/>
                <a:cs typeface="Roboto"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rgbClr val="000000"/>
                </a:solidFill>
                <a:latin typeface="Roboto" charset="0"/>
                <a:ea typeface="Roboto" charset="0"/>
                <a:cs typeface="Roboto" charset="0"/>
              </a:rPr>
              <a:t>Position, size</a:t>
            </a:r>
            <a:r>
              <a:rPr lang="en-GB" altLang="da-DK" sz="675" cap="none" baseline="0" noProof="1" smtClean="0">
                <a:solidFill>
                  <a:srgbClr val="000000"/>
                </a:solidFill>
                <a:latin typeface="Roboto" charset="0"/>
                <a:ea typeface="Roboto" charset="0"/>
                <a:cs typeface="Roboto"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rgbClr val="000000"/>
                </a:solidFill>
                <a:latin typeface="Roboto" charset="0"/>
                <a:ea typeface="Roboto" charset="0"/>
                <a:cs typeface="Roboto" charset="0"/>
              </a:rPr>
              <a:t>Slide placeholders to their default </a:t>
            </a:r>
            <a:br>
              <a:rPr lang="en-GB" altLang="da-DK" sz="675" cap="none" baseline="0" noProof="1" smtClean="0">
                <a:solidFill>
                  <a:srgbClr val="000000"/>
                </a:solidFill>
                <a:latin typeface="Roboto" charset="0"/>
                <a:ea typeface="Roboto" charset="0"/>
                <a:cs typeface="Roboto" charset="0"/>
              </a:rPr>
            </a:br>
            <a:r>
              <a:rPr lang="en-GB" altLang="da-DK" sz="675" cap="none" baseline="0" noProof="1" smtClean="0">
                <a:solidFill>
                  <a:srgbClr val="000000"/>
                </a:solidFill>
                <a:latin typeface="Roboto" charset="0"/>
                <a:ea typeface="Roboto" charset="0"/>
                <a:cs typeface="Roboto" charset="0"/>
              </a:rPr>
              <a:t>settings</a:t>
            </a:r>
            <a:endParaRPr lang="en-GB" altLang="da-DK" sz="675" cap="none" noProof="1" smtClean="0">
              <a:solidFill>
                <a:srgbClr val="000000"/>
              </a:solidFill>
              <a:latin typeface="Roboto" charset="0"/>
              <a:ea typeface="Roboto" charset="0"/>
              <a:cs typeface="Roboto"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rgbClr val="000000"/>
                </a:solidFill>
                <a:latin typeface="Roboto" charset="0"/>
                <a:ea typeface="Roboto" charset="0"/>
                <a:cs typeface="Roboto" charset="0"/>
              </a:rPr>
              <a:t>Use text</a:t>
            </a:r>
            <a:r>
              <a:rPr lang="en-GB" sz="750" b="1" cap="none" baseline="0" noProof="1" smtClean="0">
                <a:solidFill>
                  <a:srgbClr val="000000"/>
                </a:solidFill>
                <a:latin typeface="Roboto" charset="0"/>
                <a:ea typeface="Roboto" charset="0"/>
                <a:cs typeface="Roboto" charset="0"/>
              </a:rPr>
              <a:t> styles (levels)</a:t>
            </a:r>
            <a:endParaRPr lang="en-GB" sz="750" b="1" cap="none" noProof="1" smtClean="0">
              <a:solidFill>
                <a:srgbClr val="000000"/>
              </a:solidFill>
              <a:latin typeface="Roboto" charset="0"/>
              <a:ea typeface="Roboto" charset="0"/>
              <a:cs typeface="Roboto" charset="0"/>
            </a:endParaRPr>
          </a:p>
          <a:p>
            <a:pPr algn="l" eaLnBrk="1" hangingPunct="1">
              <a:spcAft>
                <a:spcPts val="450"/>
              </a:spcAft>
              <a:defRPr/>
            </a:pPr>
            <a:r>
              <a:rPr lang="en-GB" altLang="da-DK" sz="675" b="0" cap="none" noProof="1" smtClean="0">
                <a:solidFill>
                  <a:srgbClr val="000000"/>
                </a:solidFill>
                <a:latin typeface="Roboto" charset="0"/>
                <a:ea typeface="Roboto" charset="0"/>
                <a:cs typeface="Roboto" charset="0"/>
              </a:rPr>
              <a:t>Use the </a:t>
            </a:r>
            <a:r>
              <a:rPr lang="en-GB" altLang="da-DK" sz="675" b="1" cap="none" noProof="1" smtClean="0">
                <a:solidFill>
                  <a:srgbClr val="000000"/>
                </a:solidFill>
                <a:latin typeface="Roboto" charset="0"/>
                <a:ea typeface="Roboto" charset="0"/>
                <a:cs typeface="Roboto" charset="0"/>
              </a:rPr>
              <a:t>tab</a:t>
            </a:r>
            <a:r>
              <a:rPr lang="en-GB" altLang="da-DK" sz="675" b="0" cap="none" noProof="1" smtClean="0">
                <a:solidFill>
                  <a:srgbClr val="000000"/>
                </a:solidFill>
                <a:latin typeface="Roboto" charset="0"/>
                <a:ea typeface="Roboto" charset="0"/>
                <a:cs typeface="Roboto" charset="0"/>
              </a:rPr>
              <a:t>-key</a:t>
            </a:r>
            <a:r>
              <a:rPr lang="en-GB" altLang="da-DK" sz="675" b="0" cap="none" baseline="0" noProof="1" smtClean="0">
                <a:solidFill>
                  <a:srgbClr val="000000"/>
                </a:solidFill>
                <a:latin typeface="Roboto" charset="0"/>
                <a:ea typeface="Roboto" charset="0"/>
                <a:cs typeface="Roboto" charset="0"/>
              </a:rPr>
              <a:t> to jump through </a:t>
            </a:r>
            <a:br>
              <a:rPr lang="en-GB" altLang="da-DK" sz="675" b="0" cap="none" baseline="0" noProof="1" smtClean="0">
                <a:solidFill>
                  <a:srgbClr val="000000"/>
                </a:solidFill>
                <a:latin typeface="Roboto" charset="0"/>
                <a:ea typeface="Roboto" charset="0"/>
                <a:cs typeface="Roboto" charset="0"/>
              </a:rPr>
            </a:br>
            <a:r>
              <a:rPr lang="en-GB" altLang="da-DK" sz="675" b="0" cap="none" baseline="0" noProof="1" smtClean="0">
                <a:solidFill>
                  <a:srgbClr val="000000"/>
                </a:solidFill>
                <a:latin typeface="Roboto" charset="0"/>
                <a:ea typeface="Roboto" charset="0"/>
                <a:cs typeface="Roboto" charset="0"/>
              </a:rPr>
              <a:t>levels. Click </a:t>
            </a:r>
            <a:r>
              <a:rPr lang="en-GB" altLang="da-DK" sz="675" b="1" cap="none" baseline="0" noProof="1" smtClean="0">
                <a:solidFill>
                  <a:srgbClr val="000000"/>
                </a:solidFill>
                <a:latin typeface="Roboto" charset="0"/>
                <a:ea typeface="Roboto" charset="0"/>
                <a:cs typeface="Roboto" charset="0"/>
              </a:rPr>
              <a:t>ENTER</a:t>
            </a:r>
            <a:r>
              <a:rPr lang="en-GB" altLang="da-DK" sz="675" b="0" cap="none" baseline="0" noProof="1" smtClean="0">
                <a:solidFill>
                  <a:srgbClr val="000000"/>
                </a:solidFill>
                <a:latin typeface="Roboto" charset="0"/>
                <a:ea typeface="Roboto" charset="0"/>
                <a:cs typeface="Roboto" charset="0"/>
              </a:rPr>
              <a:t>, then </a:t>
            </a:r>
            <a:r>
              <a:rPr lang="en-GB" altLang="da-DK" sz="675" b="1" cap="none" baseline="0" noProof="1" smtClean="0">
                <a:solidFill>
                  <a:srgbClr val="000000"/>
                </a:solidFill>
                <a:latin typeface="Roboto" charset="0"/>
                <a:ea typeface="Roboto" charset="0"/>
                <a:cs typeface="Roboto" charset="0"/>
              </a:rPr>
              <a:t>TAB</a:t>
            </a:r>
            <a:r>
              <a:rPr lang="en-GB" altLang="da-DK" sz="675" b="0" cap="none" baseline="0" noProof="1" smtClean="0">
                <a:solidFill>
                  <a:srgbClr val="000000"/>
                </a:solidFill>
                <a:latin typeface="Roboto" charset="0"/>
                <a:ea typeface="Roboto" charset="0"/>
                <a:cs typeface="Roboto" charset="0"/>
              </a:rPr>
              <a:t> to switch from one level to the next level</a:t>
            </a:r>
          </a:p>
          <a:p>
            <a:pPr algn="l" eaLnBrk="1" hangingPunct="1">
              <a:spcAft>
                <a:spcPts val="180"/>
              </a:spcAft>
              <a:defRPr/>
            </a:pPr>
            <a:r>
              <a:rPr lang="en-GB" altLang="da-DK" sz="675" b="0" cap="none" baseline="0" noProof="1" smtClean="0">
                <a:solidFill>
                  <a:srgbClr val="000000"/>
                </a:solidFill>
                <a:latin typeface="Roboto" charset="0"/>
                <a:ea typeface="Roboto" charset="0"/>
                <a:cs typeface="Roboto" charset="0"/>
              </a:rPr>
              <a:t>To go back in levels use </a:t>
            </a:r>
            <a:r>
              <a:rPr lang="en-GB" altLang="da-DK" sz="675" b="1" cap="none" baseline="0" noProof="1" smtClean="0">
                <a:solidFill>
                  <a:srgbClr val="000000"/>
                </a:solidFill>
                <a:latin typeface="Roboto" charset="0"/>
                <a:ea typeface="Roboto" charset="0"/>
                <a:cs typeface="Roboto" charset="0"/>
              </a:rPr>
              <a:t>SHIFT-TAB</a:t>
            </a:r>
            <a:endParaRPr lang="en-GB" altLang="da-DK" sz="675" b="1" cap="none" noProof="1" smtClean="0">
              <a:solidFill>
                <a:srgbClr val="000000"/>
              </a:solidFill>
              <a:latin typeface="Roboto" charset="0"/>
              <a:ea typeface="Roboto" charset="0"/>
              <a:cs typeface="Roboto" charset="0"/>
            </a:endParaRPr>
          </a:p>
          <a:p>
            <a:pPr algn="l" eaLnBrk="1" hangingPunct="1">
              <a:spcAft>
                <a:spcPts val="180"/>
              </a:spcAft>
              <a:defRPr/>
            </a:pPr>
            <a:endParaRPr lang="en-GB" sz="675" b="1" cap="none" noProof="1" smtClean="0">
              <a:solidFill>
                <a:srgbClr val="000000"/>
              </a:solidFill>
              <a:latin typeface="Roboto" charset="0"/>
              <a:ea typeface="Roboto" charset="0"/>
              <a:cs typeface="Roboto" charset="0"/>
            </a:endParaRPr>
          </a:p>
          <a:p>
            <a:pPr algn="l" eaLnBrk="1" hangingPunct="1">
              <a:spcAft>
                <a:spcPts val="180"/>
              </a:spcAft>
              <a:defRPr/>
            </a:pPr>
            <a:r>
              <a:rPr lang="en-GB" sz="675" cap="none" noProof="1" smtClean="0">
                <a:solidFill>
                  <a:srgbClr val="000000"/>
                </a:solidFill>
                <a:latin typeface="Roboto" charset="0"/>
                <a:ea typeface="Roboto" charset="0"/>
                <a:cs typeface="Roboto" charset="0"/>
              </a:rPr>
              <a:t>Alternatively, </a:t>
            </a:r>
            <a:r>
              <a:rPr lang="en-GB" sz="675" b="1" cap="none" noProof="1" smtClean="0">
                <a:solidFill>
                  <a:srgbClr val="000000"/>
                </a:solidFill>
                <a:latin typeface="Roboto" charset="0"/>
                <a:ea typeface="Roboto" charset="0"/>
                <a:cs typeface="Roboto" charset="0"/>
              </a:rPr>
              <a:t>Increase</a:t>
            </a:r>
            <a:r>
              <a:rPr lang="en-GB" sz="675" cap="none" baseline="0" noProof="1" smtClean="0">
                <a:solidFill>
                  <a:srgbClr val="000000"/>
                </a:solidFill>
                <a:latin typeface="Roboto" charset="0"/>
                <a:ea typeface="Roboto" charset="0"/>
                <a:cs typeface="Roboto" charset="0"/>
              </a:rPr>
              <a:t> and</a:t>
            </a:r>
            <a:br>
              <a:rPr lang="en-GB" sz="675" cap="none" baseline="0" noProof="1" smtClean="0">
                <a:solidFill>
                  <a:srgbClr val="000000"/>
                </a:solidFill>
                <a:latin typeface="Roboto" charset="0"/>
                <a:ea typeface="Roboto" charset="0"/>
                <a:cs typeface="Roboto" charset="0"/>
              </a:rPr>
            </a:br>
            <a:r>
              <a:rPr lang="en-GB" sz="675" b="1" cap="none" baseline="0" noProof="1" smtClean="0">
                <a:solidFill>
                  <a:srgbClr val="000000"/>
                </a:solidFill>
                <a:latin typeface="Roboto" charset="0"/>
                <a:ea typeface="Roboto" charset="0"/>
                <a:cs typeface="Roboto" charset="0"/>
              </a:rPr>
              <a:t>Decrease list level </a:t>
            </a:r>
            <a:r>
              <a:rPr lang="en-GB" sz="675" cap="none" baseline="0" noProof="1" smtClean="0">
                <a:solidFill>
                  <a:srgbClr val="000000"/>
                </a:solidFill>
                <a:latin typeface="Roboto" charset="0"/>
                <a:ea typeface="Roboto" charset="0"/>
                <a:cs typeface="Roboto" charset="0"/>
              </a:rPr>
              <a:t>can be used</a:t>
            </a:r>
            <a:endParaRPr lang="en-GB" sz="675" cap="none" noProof="1" smtClean="0">
              <a:solidFill>
                <a:srgbClr val="000000"/>
              </a:solidFill>
              <a:latin typeface="Roboto" charset="0"/>
              <a:ea typeface="Roboto" charset="0"/>
              <a:cs typeface="Roboto"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rgbClr val="000000"/>
                </a:solidFill>
                <a:latin typeface="Roboto" charset="0"/>
                <a:ea typeface="Roboto" charset="0"/>
                <a:cs typeface="Roboto" charset="0"/>
              </a:rPr>
              <a:t>Install Roboto</a:t>
            </a:r>
            <a:r>
              <a:rPr lang="en-GB" sz="1000" b="1" kern="1200" cap="none" baseline="0" noProof="1" smtClean="0">
                <a:solidFill>
                  <a:srgbClr val="000000"/>
                </a:solidFill>
                <a:latin typeface="Roboto" charset="0"/>
                <a:ea typeface="Roboto" charset="0"/>
                <a:cs typeface="Roboto" charset="0"/>
              </a:rPr>
              <a:t> </a:t>
            </a:r>
            <a:r>
              <a:rPr lang="en-GB" sz="1000" b="1" kern="1200" cap="none" noProof="1" smtClean="0">
                <a:solidFill>
                  <a:srgbClr val="000000"/>
                </a:solidFill>
                <a:latin typeface="Roboto" charset="0"/>
                <a:ea typeface="Roboto" charset="0"/>
                <a:cs typeface="Roboto" charset="0"/>
              </a:rPr>
              <a:t>font on Mac</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1. </a:t>
            </a:r>
            <a:r>
              <a:rPr lang="en-GB" sz="680" b="0" i="0" kern="1200" dirty="0" smtClean="0">
                <a:solidFill>
                  <a:srgbClr val="000000"/>
                </a:solidFill>
                <a:effectLst/>
                <a:latin typeface="Roboto" charset="0"/>
                <a:ea typeface="Roboto" charset="0"/>
                <a:cs typeface="Roboto" charset="0"/>
              </a:rPr>
              <a:t>Unzip</a:t>
            </a:r>
            <a:r>
              <a:rPr lang="en-GB" sz="680" b="0" i="0" kern="1200" baseline="0" dirty="0" smtClean="0">
                <a:solidFill>
                  <a:srgbClr val="000000"/>
                </a:solidFill>
                <a:effectLst/>
                <a:latin typeface="Roboto" charset="0"/>
                <a:ea typeface="Roboto" charset="0"/>
                <a:cs typeface="Roboto" charset="0"/>
              </a:rPr>
              <a:t> the font-file and d</a:t>
            </a:r>
            <a:r>
              <a:rPr lang="en-GB" sz="680" b="0" i="0" kern="1200" dirty="0" smtClean="0">
                <a:solidFill>
                  <a:srgbClr val="000000"/>
                </a:solidFill>
                <a:effectLst/>
                <a:latin typeface="Roboto" charset="0"/>
                <a:ea typeface="Roboto" charset="0"/>
                <a:cs typeface="Roboto" charset="0"/>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2. </a:t>
            </a:r>
            <a:r>
              <a:rPr lang="en-GB" sz="680" b="0" i="0" kern="1200" dirty="0" smtClean="0">
                <a:solidFill>
                  <a:srgbClr val="000000"/>
                </a:solidFill>
                <a:effectLst/>
                <a:latin typeface="Roboto" charset="0"/>
                <a:ea typeface="Roboto" charset="0"/>
                <a:cs typeface="Roboto" charset="0"/>
              </a:rPr>
              <a:t>Choose </a:t>
            </a:r>
            <a:r>
              <a:rPr lang="en-GB" sz="680" b="1" i="0" kern="1200" dirty="0" smtClean="0">
                <a:solidFill>
                  <a:srgbClr val="000000"/>
                </a:solidFill>
                <a:effectLst/>
                <a:latin typeface="Roboto" charset="0"/>
                <a:ea typeface="Roboto" charset="0"/>
                <a:cs typeface="Roboto" charset="0"/>
              </a:rPr>
              <a:t>Add Fonts</a:t>
            </a:r>
            <a:r>
              <a:rPr lang="en-GB" sz="680" b="0" i="0" kern="1200" dirty="0" smtClean="0">
                <a:solidFill>
                  <a:srgbClr val="000000"/>
                </a:solidFill>
                <a:effectLst/>
                <a:latin typeface="Roboto" charset="0"/>
                <a:ea typeface="Roboto" charset="0"/>
                <a:cs typeface="Roboto" charset="0"/>
              </a:rPr>
              <a:t> from the </a:t>
            </a:r>
            <a:r>
              <a:rPr lang="en-GB" sz="680" b="1" i="0" kern="1200" dirty="0" smtClean="0">
                <a:solidFill>
                  <a:srgbClr val="000000"/>
                </a:solidFill>
                <a:effectLst/>
                <a:latin typeface="Roboto" charset="0"/>
                <a:ea typeface="Roboto" charset="0"/>
                <a:cs typeface="Roboto" charset="0"/>
              </a:rPr>
              <a:t>File menu</a:t>
            </a:r>
            <a:r>
              <a:rPr lang="en-GB" sz="680" b="0" i="0" kern="1200" dirty="0" smtClean="0">
                <a:solidFill>
                  <a:srgbClr val="000000"/>
                </a:solidFill>
                <a:effectLst/>
                <a:latin typeface="Roboto" charset="0"/>
                <a:ea typeface="Roboto" charset="0"/>
                <a:cs typeface="Roboto" charset="0"/>
              </a:rPr>
              <a:t>, select the font or a folder containing multiple fonts, then click </a:t>
            </a:r>
            <a:r>
              <a:rPr lang="en-GB" sz="680" b="1" i="0" kern="1200" dirty="0" smtClean="0">
                <a:solidFill>
                  <a:srgbClr val="000000"/>
                </a:solidFill>
                <a:effectLst/>
                <a:latin typeface="Roboto" charset="0"/>
                <a:ea typeface="Roboto" charset="0"/>
                <a:cs typeface="Roboto" charset="0"/>
              </a:rPr>
              <a:t>Open</a:t>
            </a:r>
            <a:r>
              <a:rPr lang="en-GB" sz="680" b="0" i="0" kern="1200" dirty="0" smtClean="0">
                <a:solidFill>
                  <a:srgbClr val="000000"/>
                </a:solidFill>
                <a:effectLst/>
                <a:latin typeface="Roboto" charset="0"/>
                <a:ea typeface="Roboto" charset="0"/>
                <a:cs typeface="Roboto" charset="0"/>
              </a:rPr>
              <a:t> to install the font(s). Check </a:t>
            </a:r>
            <a:r>
              <a:rPr lang="en-GB" sz="680" b="1" i="0" kern="1200" dirty="0" smtClean="0">
                <a:solidFill>
                  <a:srgbClr val="000000"/>
                </a:solidFill>
                <a:effectLst/>
                <a:latin typeface="Roboto" charset="0"/>
                <a:ea typeface="Roboto" charset="0"/>
                <a:cs typeface="Roboto" charset="0"/>
              </a:rPr>
              <a:t>Select</a:t>
            </a:r>
            <a:r>
              <a:rPr lang="en-GB" sz="680" b="1" i="0" kern="1200" baseline="0" dirty="0" smtClean="0">
                <a:solidFill>
                  <a:srgbClr val="000000"/>
                </a:solidFill>
                <a:effectLst/>
                <a:latin typeface="Roboto" charset="0"/>
                <a:ea typeface="Roboto" charset="0"/>
                <a:cs typeface="Roboto" charset="0"/>
              </a:rPr>
              <a:t> all fonts</a:t>
            </a:r>
            <a:endParaRPr lang="en-GB" sz="680" b="1" i="0" kern="1200" dirty="0" smtClean="0">
              <a:solidFill>
                <a:srgbClr val="000000"/>
              </a:solidFill>
              <a:effectLst/>
              <a:latin typeface="Roboto" charset="0"/>
              <a:ea typeface="Roboto" charset="0"/>
              <a:cs typeface="Roboto" charset="0"/>
            </a:endParaRPr>
          </a:p>
          <a:p>
            <a:pPr algn="l" eaLnBrk="1" hangingPunct="1">
              <a:spcBef>
                <a:spcPct val="0"/>
              </a:spcBef>
              <a:spcAft>
                <a:spcPts val="450"/>
              </a:spcAft>
              <a:buFontTx/>
              <a:buNone/>
              <a:defRPr/>
            </a:pPr>
            <a:r>
              <a:rPr lang="en-GB" altLang="da-DK" sz="680" b="1" i="0" kern="1200" cap="none" noProof="1" smtClean="0">
                <a:solidFill>
                  <a:srgbClr val="000000"/>
                </a:solidFill>
                <a:effectLst/>
                <a:latin typeface="Roboto" charset="0"/>
                <a:ea typeface="Roboto" charset="0"/>
                <a:cs typeface="Roboto" charset="0"/>
              </a:rPr>
              <a:t>3. </a:t>
            </a:r>
            <a:r>
              <a:rPr lang="en-GB" altLang="da-DK" sz="680" b="0" i="0" kern="1200" cap="none" noProof="1" smtClean="0">
                <a:solidFill>
                  <a:srgbClr val="000000"/>
                </a:solidFill>
                <a:effectLst/>
                <a:latin typeface="Roboto" charset="0"/>
                <a:ea typeface="Roboto" charset="0"/>
                <a:cs typeface="Roboto" charset="0"/>
              </a:rPr>
              <a:t>And</a:t>
            </a:r>
            <a:r>
              <a:rPr lang="en-GB" altLang="da-DK" sz="680" b="0" i="0" kern="1200" cap="none" baseline="0" noProof="1" smtClean="0">
                <a:solidFill>
                  <a:srgbClr val="000000"/>
                </a:solidFill>
                <a:effectLst/>
                <a:latin typeface="Roboto" charset="0"/>
                <a:ea typeface="Roboto" charset="0"/>
                <a:cs typeface="Roboto" charset="0"/>
              </a:rPr>
              <a:t> </a:t>
            </a:r>
            <a:r>
              <a:rPr lang="en-GB" altLang="da-DK" sz="680" b="0" i="0" kern="1200" cap="none" noProof="1" smtClean="0">
                <a:solidFill>
                  <a:srgbClr val="000000"/>
                </a:solidFill>
                <a:effectLst/>
                <a:latin typeface="Roboto" charset="0"/>
                <a:ea typeface="Roboto" charset="0"/>
                <a:cs typeface="Roboto" charset="0"/>
              </a:rPr>
              <a:t>click </a:t>
            </a:r>
            <a:r>
              <a:rPr lang="en-GB" altLang="da-DK" sz="680" b="1" i="0" kern="1200" cap="none" noProof="1" smtClean="0">
                <a:solidFill>
                  <a:srgbClr val="000000"/>
                </a:solidFill>
                <a:effectLst/>
                <a:latin typeface="Roboto" charset="0"/>
                <a:ea typeface="Roboto" charset="0"/>
                <a:cs typeface="Roboto" charset="0"/>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rgbClr val="000000"/>
                </a:solidFill>
                <a:latin typeface="Roboto" charset="0"/>
                <a:ea typeface="Roboto" charset="0"/>
                <a:cs typeface="Roboto" charset="0"/>
              </a:rPr>
              <a:t>Install Roboto</a:t>
            </a:r>
            <a:r>
              <a:rPr lang="en-GB" sz="1000" b="1" kern="1200" cap="none" baseline="0" noProof="1" smtClean="0">
                <a:solidFill>
                  <a:srgbClr val="000000"/>
                </a:solidFill>
                <a:latin typeface="Roboto" charset="0"/>
                <a:ea typeface="Roboto" charset="0"/>
                <a:cs typeface="Roboto" charset="0"/>
              </a:rPr>
              <a:t> </a:t>
            </a:r>
            <a:r>
              <a:rPr lang="en-GB" sz="1000" b="1" kern="1200" cap="none" noProof="1" smtClean="0">
                <a:solidFill>
                  <a:srgbClr val="000000"/>
                </a:solidFill>
                <a:latin typeface="Roboto" charset="0"/>
                <a:ea typeface="Roboto" charset="0"/>
                <a:cs typeface="Roboto" charset="0"/>
              </a:rPr>
              <a:t>font on PC</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1. </a:t>
            </a:r>
            <a:r>
              <a:rPr lang="en-GB" sz="680" b="0" i="0" kern="1200" dirty="0" smtClean="0">
                <a:solidFill>
                  <a:srgbClr val="000000"/>
                </a:solidFill>
                <a:effectLst/>
                <a:latin typeface="Roboto" charset="0"/>
                <a:ea typeface="Roboto" charset="0"/>
                <a:cs typeface="Roboto" charset="0"/>
              </a:rPr>
              <a:t>Unzip</a:t>
            </a:r>
            <a:r>
              <a:rPr lang="en-GB" sz="680" b="0" i="0" kern="1200" baseline="0" dirty="0" smtClean="0">
                <a:solidFill>
                  <a:srgbClr val="000000"/>
                </a:solidFill>
                <a:effectLst/>
                <a:latin typeface="Roboto" charset="0"/>
                <a:ea typeface="Roboto" charset="0"/>
                <a:cs typeface="Roboto" charset="0"/>
              </a:rPr>
              <a:t> the font-file and right</a:t>
            </a:r>
            <a:r>
              <a:rPr lang="en-GB" sz="680" b="0" i="0" kern="1200" dirty="0" smtClean="0">
                <a:solidFill>
                  <a:srgbClr val="000000"/>
                </a:solidFill>
                <a:effectLst/>
                <a:latin typeface="Roboto" charset="0"/>
                <a:ea typeface="Roboto" charset="0"/>
                <a:cs typeface="Roboto" charset="0"/>
              </a:rPr>
              <a:t>-click on one of the font files. Choose Install. </a:t>
            </a:r>
            <a:br>
              <a:rPr lang="en-GB" sz="680" b="0" i="0" kern="1200" dirty="0" smtClean="0">
                <a:solidFill>
                  <a:srgbClr val="000000"/>
                </a:solidFill>
                <a:effectLst/>
                <a:latin typeface="Roboto" charset="0"/>
                <a:ea typeface="Roboto" charset="0"/>
                <a:cs typeface="Roboto" charset="0"/>
              </a:rPr>
            </a:br>
            <a:endParaRPr lang="en-GB" sz="680" b="1" cap="none" noProof="1" smtClean="0">
              <a:solidFill>
                <a:srgbClr val="000000"/>
              </a:solidFill>
              <a:latin typeface="Roboto" charset="0"/>
              <a:ea typeface="Roboto" charset="0"/>
              <a:cs typeface="Roboto"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solidFill>
                <a:srgbClr val="000000"/>
              </a:solidFill>
              <a:latin typeface="Roboto" charset="0"/>
              <a:ea typeface="Roboto" charset="0"/>
              <a:cs typeface="Roboto" charset="0"/>
            </a:endParaRPr>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solidFill>
                <a:srgbClr val="000000"/>
              </a:solidFill>
              <a:latin typeface="Roboto" charset="0"/>
              <a:ea typeface="Roboto" charset="0"/>
              <a:cs typeface="Roboto" charset="0"/>
            </a:endParaRPr>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000000"/>
                </a:solidFill>
                <a:latin typeface="Roboto" charset="0"/>
                <a:ea typeface="Roboto" charset="0"/>
                <a:cs typeface="Roboto"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ersonal info">
    <p:bg>
      <p:bgPr>
        <a:solidFill>
          <a:srgbClr val="3C225F"/>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84775" y="2883488"/>
            <a:ext cx="4876947" cy="5468451"/>
          </a:xfrm>
          <a:prstGeom prst="rect">
            <a:avLst/>
          </a:prstGeom>
        </p:spPr>
      </p:pic>
      <p:sp>
        <p:nvSpPr>
          <p:cNvPr id="4" name="Titel 1"/>
          <p:cNvSpPr>
            <a:spLocks noGrp="1"/>
          </p:cNvSpPr>
          <p:nvPr>
            <p:ph type="title" hasCustomPrompt="1"/>
          </p:nvPr>
        </p:nvSpPr>
        <p:spPr>
          <a:xfrm>
            <a:off x="659626" y="1615688"/>
            <a:ext cx="7824752" cy="1912125"/>
          </a:xfrm>
          <a:solidFill>
            <a:srgbClr val="FFFFFF">
              <a:alpha val="0"/>
            </a:srgbClr>
          </a:solidFill>
        </p:spPr>
        <p:txBody>
          <a:bodyPr anchor="ctr" anchorCtr="0"/>
          <a:lstStyle>
            <a:lvl1pPr>
              <a:defRPr sz="4800" spc="-113">
                <a:solidFill>
                  <a:schemeClr val="bg1"/>
                </a:solidFill>
              </a:defRPr>
            </a:lvl1pPr>
          </a:lstStyle>
          <a:p>
            <a:r>
              <a:rPr lang="en-GB" dirty="0" smtClean="0"/>
              <a:t>Click to add title</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p:ext uri="{DCECCB84-F9BA-43D5-87BE-67443E8EF086}">
      <p15:sldGuideLst xmlns:p15="http://schemas.microsoft.com/office/powerpoint/2012/main">
        <p15:guide id="1" pos="3266" userDrawn="1">
          <p15:clr>
            <a:srgbClr val="FBAE40"/>
          </p15:clr>
        </p15:guide>
        <p15:guide id="2" pos="5670" userDrawn="1">
          <p15:clr>
            <a:srgbClr val="FBAE40"/>
          </p15:clr>
        </p15:guide>
        <p15:guide id="3" orient="horz" pos="18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in title">
    <p:bg>
      <p:bgPr>
        <a:solidFill>
          <a:srgbClr val="3C225F"/>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6" name="Billed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3" y="2989798"/>
            <a:ext cx="3172078" cy="3556804"/>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8"/>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p:ext uri="{DCECCB84-F9BA-43D5-87BE-67443E8EF086}">
      <p15:sldGuideLst xmlns:p15="http://schemas.microsoft.com/office/powerpoint/2012/main">
        <p15:guide id="1" pos="4490" userDrawn="1">
          <p15:clr>
            <a:srgbClr val="FBAE40"/>
          </p15:clr>
        </p15:guide>
        <p15:guide id="2" pos="295" userDrawn="1">
          <p15:clr>
            <a:srgbClr val="FBAE40"/>
          </p15:clr>
        </p15:guide>
        <p15:guide id="3" orient="horz" pos="1983" userDrawn="1">
          <p15:clr>
            <a:srgbClr val="FBAE40"/>
          </p15:clr>
        </p15:guide>
        <p15:guide id="4" pos="483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lis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is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435600"/>
            <a:ext cx="691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580400"/>
            <a:ext cx="691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is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3" y="2989798"/>
            <a:ext cx="3172078" cy="3556804"/>
          </a:xfrm>
          <a:prstGeom prst="rect">
            <a:avLst/>
          </a:prstGeom>
        </p:spPr>
      </p:pic>
      <p:pic>
        <p:nvPicPr>
          <p:cNvPr id="9" name="Billed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8"/>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3C225F"/>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01" y="3390653"/>
            <a:ext cx="5140198" cy="5763631"/>
          </a:xfrm>
          <a:prstGeom prst="rect">
            <a:avLst/>
          </a:prstGeom>
        </p:spPr>
      </p:pic>
      <p:sp>
        <p:nvSpPr>
          <p:cNvPr id="4" name="Titel 1"/>
          <p:cNvSpPr>
            <a:spLocks noGrp="1"/>
          </p:cNvSpPr>
          <p:nvPr>
            <p:ph type="title" hasCustomPrompt="1"/>
          </p:nvPr>
        </p:nvSpPr>
        <p:spPr>
          <a:xfrm>
            <a:off x="577675" y="1478528"/>
            <a:ext cx="7824752" cy="1912125"/>
          </a:xfrm>
          <a:solidFill>
            <a:srgbClr val="FFFFFF">
              <a:alpha val="0"/>
            </a:srgbClr>
          </a:solidFill>
        </p:spPr>
        <p:txBody>
          <a:bodyPr anchor="ctr" anchorCtr="0"/>
          <a:lstStyle>
            <a:lvl1pPr>
              <a:defRPr sz="5400" spc="-113">
                <a:solidFill>
                  <a:schemeClr val="bg1"/>
                </a:solidFill>
              </a:defRPr>
            </a:lvl1pPr>
          </a:lstStyle>
          <a:p>
            <a:r>
              <a:rPr lang="en-GB" dirty="0" smtClean="0"/>
              <a:t>Click to add title</a:t>
            </a:r>
            <a:endParaRPr lang="en-GB" dirty="0"/>
          </a:p>
        </p:txBody>
      </p:sp>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p:ext uri="{DCECCB84-F9BA-43D5-87BE-67443E8EF086}">
      <p15:sldGuideLst xmlns:p15="http://schemas.microsoft.com/office/powerpoint/2012/main">
        <p15:guide id="1" pos="1088" userDrawn="1">
          <p15:clr>
            <a:srgbClr val="FBAE40"/>
          </p15:clr>
        </p15:guide>
        <p15:guide id="2" pos="424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a:ln>
            <a:noFill/>
          </a:ln>
        </p:spPr>
        <p:txBody>
          <a:bodyPr vert="horz" lIns="0" tIns="0" rIns="0" bIns="0" rtlCol="0">
            <a:noAutofit/>
          </a:body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03/10/2017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pic>
        <p:nvPicPr>
          <p:cNvPr id="11" name="Billed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414706">
            <a:off x="7193518" y="4280827"/>
            <a:ext cx="2628728" cy="2947556"/>
          </a:xfrm>
          <a:prstGeom prst="rect">
            <a:avLst/>
          </a:prstGeom>
        </p:spPr>
      </p:pic>
      <p:pic>
        <p:nvPicPr>
          <p:cNvPr id="10" name="Billede 9"/>
          <p:cNvPicPr>
            <a:picLocks noChangeAspect="1"/>
          </p:cNvPicPr>
          <p:nvPr userDrawn="1"/>
        </p:nvPicPr>
        <p:blipFill>
          <a:blip r:embed="rId13" cstate="print">
            <a:alphaModFix amt="25000"/>
            <a:extLst>
              <a:ext uri="{28A0092B-C50C-407E-A947-70E740481C1C}">
                <a14:useLocalDpi xmlns:a14="http://schemas.microsoft.com/office/drawing/2010/main" val="0"/>
              </a:ext>
            </a:extLst>
          </a:blip>
          <a:stretch>
            <a:fillRect/>
          </a:stretch>
        </p:blipFill>
        <p:spPr>
          <a:xfrm>
            <a:off x="8262636" y="3528200"/>
            <a:ext cx="583589" cy="702954"/>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656" r:id="rId4"/>
    <p:sldLayoutId id="2147483721" r:id="rId5"/>
    <p:sldLayoutId id="2147483720" r:id="rId6"/>
    <p:sldLayoutId id="2147483652" r:id="rId7"/>
    <p:sldLayoutId id="2147483651" r:id="rId8"/>
    <p:sldLayoutId id="2147483670" r:id="rId9"/>
    <p:sldLayoutId id="2147483671" r:id="rId10"/>
  </p:sldLayoutIdLst>
  <p:txStyles>
    <p:title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445" userDrawn="1">
          <p15:clr>
            <a:srgbClr val="F26B43"/>
          </p15:clr>
        </p15:guide>
        <p15:guide id="2" pos="5760" userDrawn="1">
          <p15:clr>
            <a:srgbClr val="F26B43"/>
          </p15:clr>
        </p15:guide>
        <p15:guide id="3" orient="horz" pos="27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US"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95" y="1403532"/>
            <a:ext cx="3823223" cy="22693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671" y="1420430"/>
            <a:ext cx="3843259" cy="2235545"/>
          </a:xfrm>
          <a:prstGeom prst="rect">
            <a:avLst/>
          </a:prstGeom>
        </p:spPr>
      </p:pic>
    </p:spTree>
    <p:extLst>
      <p:ext uri="{BB962C8B-B14F-4D97-AF65-F5344CB8AC3E}">
        <p14:creationId xmlns:p14="http://schemas.microsoft.com/office/powerpoint/2010/main" val="4291684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US"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62" y="1424153"/>
            <a:ext cx="3233454" cy="24722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83" y="1430343"/>
            <a:ext cx="3631225" cy="2466041"/>
          </a:xfrm>
          <a:prstGeom prst="rect">
            <a:avLst/>
          </a:prstGeom>
        </p:spPr>
      </p:pic>
    </p:spTree>
    <p:extLst>
      <p:ext uri="{BB962C8B-B14F-4D97-AF65-F5344CB8AC3E}">
        <p14:creationId xmlns:p14="http://schemas.microsoft.com/office/powerpoint/2010/main" val="3757947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01136885"/>
              </p:ext>
            </p:extLst>
          </p:nvPr>
        </p:nvGraphicFramePr>
        <p:xfrm>
          <a:off x="482318" y="539750"/>
          <a:ext cx="8199458" cy="3337560"/>
        </p:xfrm>
        <a:graphic>
          <a:graphicData uri="http://schemas.openxmlformats.org/drawingml/2006/table">
            <a:tbl>
              <a:tblPr firstRow="1" bandRow="1">
                <a:tableStyleId>{5C22544A-7EE6-4342-B048-85BDC9FD1C3A}</a:tableStyleId>
              </a:tblPr>
              <a:tblGrid>
                <a:gridCol w="4099729">
                  <a:extLst>
                    <a:ext uri="{9D8B030D-6E8A-4147-A177-3AD203B41FA5}">
                      <a16:colId xmlns:a16="http://schemas.microsoft.com/office/drawing/2014/main" val="4174031407"/>
                    </a:ext>
                  </a:extLst>
                </a:gridCol>
                <a:gridCol w="4099729">
                  <a:extLst>
                    <a:ext uri="{9D8B030D-6E8A-4147-A177-3AD203B41FA5}">
                      <a16:colId xmlns:a16="http://schemas.microsoft.com/office/drawing/2014/main" val="3222464879"/>
                    </a:ext>
                  </a:extLst>
                </a:gridCol>
              </a:tblGrid>
              <a:tr h="370840">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Frame</a:t>
                      </a:r>
                      <a:r>
                        <a:rPr lang="en-US" sz="1800" baseline="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 by Frame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Skeletal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4746188"/>
                  </a:ext>
                </a:extLst>
              </a:tr>
              <a:tr h="370840">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377515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Large</a:t>
                      </a:r>
                      <a:r>
                        <a:rPr lang="en-US" sz="1600" baseline="0" dirty="0" smtClean="0">
                          <a:solidFill>
                            <a:schemeClr val="bg1"/>
                          </a:solidFill>
                        </a:rPr>
                        <a:t> textures, more memory.</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Simple Atlases, more CPU overhead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306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Inflexible</a:t>
                      </a:r>
                      <a:r>
                        <a:rPr lang="en-US" sz="1600" baseline="0" dirty="0" smtClean="0">
                          <a:solidFill>
                            <a:schemeClr val="bg1"/>
                          </a:solidFill>
                        </a:rPr>
                        <a:t>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More</a:t>
                      </a:r>
                      <a:r>
                        <a:rPr lang="en-US" sz="1600" baseline="0" dirty="0" smtClean="0">
                          <a:solidFill>
                            <a:schemeClr val="bg1"/>
                          </a:solidFill>
                        </a:rPr>
                        <a:t> flexible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788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Smoothing requires more</a:t>
                      </a:r>
                      <a:r>
                        <a:rPr lang="en-US" sz="1600" baseline="0" dirty="0" smtClean="0">
                          <a:solidFill>
                            <a:schemeClr val="bg1"/>
                          </a:solidFill>
                        </a:rPr>
                        <a:t> frames.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Smoothing</a:t>
                      </a:r>
                      <a:r>
                        <a:rPr lang="en-US" sz="1600" baseline="0" dirty="0" smtClean="0">
                          <a:solidFill>
                            <a:schemeClr val="bg1"/>
                          </a:solidFill>
                        </a:rPr>
                        <a:t> is based on time and CPU.</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3168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No</a:t>
                      </a:r>
                      <a:r>
                        <a:rPr lang="en-US" sz="1600" baseline="0" dirty="0" smtClean="0">
                          <a:solidFill>
                            <a:schemeClr val="bg1"/>
                          </a:solidFill>
                        </a:rPr>
                        <a:t> blending*</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a:t>
                      </a:r>
                      <a:r>
                        <a:rPr lang="en-US" sz="1600" baseline="0" dirty="0" smtClean="0">
                          <a:solidFill>
                            <a:schemeClr val="bg1"/>
                          </a:solidFill>
                        </a:rPr>
                        <a:t> blending can be achieved.</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289745"/>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Great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Great Memory Saver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6779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Detailed</a:t>
                      </a:r>
                      <a:r>
                        <a:rPr lang="en-US" sz="1600" baseline="0" dirty="0" smtClean="0">
                          <a:solidFill>
                            <a:schemeClr val="bg1"/>
                          </a:solidFill>
                        </a:rPr>
                        <a:t> and complex animations.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Animations</a:t>
                      </a:r>
                      <a:r>
                        <a:rPr lang="en-US" sz="1600" baseline="0" dirty="0" smtClean="0">
                          <a:solidFill>
                            <a:schemeClr val="bg1"/>
                          </a:solidFill>
                        </a:rPr>
                        <a:t> that are simple-software driven.</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87599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Good for small</a:t>
                      </a:r>
                      <a:r>
                        <a:rPr lang="en-US" sz="1600" baseline="0" dirty="0" smtClean="0">
                          <a:solidFill>
                            <a:schemeClr val="bg1"/>
                          </a:solidFill>
                        </a:rPr>
                        <a:t> objects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Good for Large objects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276570"/>
                  </a:ext>
                </a:extLst>
              </a:tr>
            </a:tbl>
          </a:graphicData>
        </a:graphic>
      </p:graphicFrame>
    </p:spTree>
    <p:extLst>
      <p:ext uri="{BB962C8B-B14F-4D97-AF65-F5344CB8AC3E}">
        <p14:creationId xmlns:p14="http://schemas.microsoft.com/office/powerpoint/2010/main" val="2630407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latin typeface="+mj-lt"/>
              </a:rPr>
              <a:t>Anima2D</a:t>
            </a:r>
            <a:endParaRPr lang="en-US" dirty="0">
              <a:latin typeface="+mj-lt"/>
            </a:endParaRPr>
          </a:p>
        </p:txBody>
      </p:sp>
      <p:sp>
        <p:nvSpPr>
          <p:cNvPr id="3" name="Text Placeholder 2"/>
          <p:cNvSpPr>
            <a:spLocks noGrp="1"/>
          </p:cNvSpPr>
          <p:nvPr>
            <p:ph type="body" sz="quarter" idx="10"/>
          </p:nvPr>
        </p:nvSpPr>
        <p:spPr/>
        <p:txBody>
          <a:bodyPr/>
          <a:lstStyle/>
          <a:p>
            <a:r>
              <a:rPr lang="es-MX" sz="2000" dirty="0" err="1" smtClean="0"/>
              <a:t>Skeletal</a:t>
            </a:r>
            <a:r>
              <a:rPr lang="es-MX" sz="2000" dirty="0" smtClean="0"/>
              <a:t> </a:t>
            </a:r>
            <a:r>
              <a:rPr lang="es-MX" sz="2000" dirty="0" err="1" smtClean="0"/>
              <a:t>Animation</a:t>
            </a:r>
            <a:r>
              <a:rPr lang="es-MX" sz="2000" dirty="0" smtClean="0"/>
              <a:t> </a:t>
            </a:r>
            <a:r>
              <a:rPr lang="es-MX" sz="2000" dirty="0" err="1" smtClean="0"/>
              <a:t>Plugin</a:t>
            </a:r>
            <a:r>
              <a:rPr lang="es-MX" sz="2000" dirty="0" smtClean="0"/>
              <a:t> </a:t>
            </a:r>
            <a:r>
              <a:rPr lang="es-MX" sz="2000" dirty="0" err="1" smtClean="0"/>
              <a:t>for</a:t>
            </a:r>
            <a:r>
              <a:rPr lang="es-MX" sz="2000" dirty="0" smtClean="0"/>
              <a:t> </a:t>
            </a:r>
            <a:r>
              <a:rPr lang="es-MX" sz="2000" dirty="0" err="1" smtClean="0"/>
              <a:t>Unity</a:t>
            </a:r>
            <a:r>
              <a:rPr lang="es-MX" sz="2000" dirty="0" smtClean="0"/>
              <a:t>.</a:t>
            </a:r>
          </a:p>
          <a:p>
            <a:endParaRPr lang="es-MX" sz="2000" dirty="0" smtClean="0"/>
          </a:p>
          <a:p>
            <a:r>
              <a:rPr lang="es-MX" sz="2000" dirty="0" smtClean="0"/>
              <a:t>Free </a:t>
            </a:r>
            <a:r>
              <a:rPr lang="es-MX" sz="2000" dirty="0" err="1" smtClean="0"/>
              <a:t>on</a:t>
            </a:r>
            <a:r>
              <a:rPr lang="es-MX" sz="2000" dirty="0" smtClean="0"/>
              <a:t> </a:t>
            </a:r>
            <a:r>
              <a:rPr lang="es-MX" sz="2000" dirty="0" err="1" smtClean="0"/>
              <a:t>the</a:t>
            </a:r>
            <a:r>
              <a:rPr lang="es-MX" sz="2000" dirty="0" smtClean="0"/>
              <a:t> </a:t>
            </a:r>
            <a:r>
              <a:rPr lang="es-MX" sz="2000" dirty="0" err="1" smtClean="0"/>
              <a:t>Asset</a:t>
            </a:r>
            <a:r>
              <a:rPr lang="es-MX" sz="2000" dirty="0" smtClean="0"/>
              <a:t> Store.</a:t>
            </a:r>
          </a:p>
          <a:p>
            <a:endParaRPr lang="es-MX" sz="2000" dirty="0" smtClean="0"/>
          </a:p>
          <a:p>
            <a:r>
              <a:rPr lang="es-MX" sz="2000" dirty="0" err="1" smtClean="0"/>
              <a:t>Fits</a:t>
            </a:r>
            <a:r>
              <a:rPr lang="es-MX" sz="2000" dirty="0" smtClean="0"/>
              <a:t> </a:t>
            </a:r>
            <a:r>
              <a:rPr lang="es-MX" sz="2000" dirty="0" err="1" smtClean="0"/>
              <a:t>into</a:t>
            </a:r>
            <a:r>
              <a:rPr lang="es-MX" sz="2000" dirty="0" smtClean="0"/>
              <a:t> </a:t>
            </a:r>
            <a:r>
              <a:rPr lang="es-MX" sz="2000" dirty="0" err="1" smtClean="0"/>
              <a:t>current</a:t>
            </a:r>
            <a:r>
              <a:rPr lang="es-MX" sz="2000" dirty="0" smtClean="0"/>
              <a:t> </a:t>
            </a:r>
            <a:r>
              <a:rPr lang="es-MX" sz="2000" dirty="0" err="1" smtClean="0"/>
              <a:t>Unity’s</a:t>
            </a:r>
            <a:r>
              <a:rPr lang="es-MX" sz="2000" dirty="0" smtClean="0"/>
              <a:t> pipeline.</a:t>
            </a:r>
          </a:p>
          <a:p>
            <a:endParaRPr lang="es-MX" sz="2000" dirty="0" smtClean="0"/>
          </a:p>
          <a:p>
            <a:r>
              <a:rPr lang="es-MX" sz="2000" dirty="0" smtClean="0"/>
              <a:t>C# </a:t>
            </a:r>
            <a:r>
              <a:rPr lang="es-MX" sz="2000" dirty="0" err="1" smtClean="0"/>
              <a:t>source</a:t>
            </a:r>
            <a:r>
              <a:rPr lang="es-MX" sz="2000" dirty="0" smtClean="0"/>
              <a:t> </a:t>
            </a:r>
            <a:r>
              <a:rPr lang="es-MX" sz="2000" dirty="0" err="1" smtClean="0"/>
              <a:t>code</a:t>
            </a:r>
            <a:r>
              <a:rPr lang="es-MX" sz="2000" dirty="0" smtClean="0"/>
              <a:t> </a:t>
            </a:r>
            <a:r>
              <a:rPr lang="es-MX" sz="2000" dirty="0" err="1" smtClean="0"/>
              <a:t>included</a:t>
            </a:r>
            <a:r>
              <a:rPr lang="es-MX" sz="2000" dirty="0" smtClean="0"/>
              <a:t>.</a:t>
            </a:r>
            <a:endParaRPr lang="en-US" sz="2000" dirty="0"/>
          </a:p>
        </p:txBody>
      </p:sp>
      <p:pic>
        <p:nvPicPr>
          <p:cNvPr id="4" name="Picture 3"/>
          <p:cNvPicPr>
            <a:picLocks noChangeAspect="1"/>
          </p:cNvPicPr>
          <p:nvPr/>
        </p:nvPicPr>
        <p:blipFill>
          <a:blip r:embed="rId2"/>
          <a:stretch>
            <a:fillRect/>
          </a:stretch>
        </p:blipFill>
        <p:spPr>
          <a:xfrm>
            <a:off x="5525093" y="235010"/>
            <a:ext cx="3434839" cy="2513477"/>
          </a:xfrm>
          <a:prstGeom prst="rect">
            <a:avLst/>
          </a:prstGeom>
        </p:spPr>
      </p:pic>
    </p:spTree>
    <p:extLst>
      <p:ext uri="{BB962C8B-B14F-4D97-AF65-F5344CB8AC3E}">
        <p14:creationId xmlns:p14="http://schemas.microsoft.com/office/powerpoint/2010/main" val="791662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GB" smtClean="0">
                <a:latin typeface="+mj-lt"/>
              </a:rPr>
              <a:t>Anima2D Demo</a:t>
            </a:r>
            <a:endParaRPr lang="en-GB" dirty="0">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4248559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GB" dirty="0" smtClean="0">
                <a:latin typeface="+mj-lt"/>
              </a:rPr>
              <a:t>Where are we heading to?</a:t>
            </a:r>
            <a:endParaRPr lang="en-GB" dirty="0">
              <a:latin typeface="+mj-lt"/>
            </a:endParaRPr>
          </a:p>
        </p:txBody>
      </p:sp>
      <p:sp>
        <p:nvSpPr>
          <p:cNvPr id="3" name="Text Placeholder 5"/>
          <p:cNvSpPr txBox="1">
            <a:spLocks/>
          </p:cNvSpPr>
          <p:nvPr/>
        </p:nvSpPr>
        <p:spPr>
          <a:xfrm>
            <a:off x="540000" y="1491749"/>
            <a:ext cx="7740000" cy="2880000"/>
          </a:xfrm>
          <a:prstGeom prst="rect">
            <a:avLst/>
          </a:prstGeom>
        </p:spPr>
        <p:txBody>
          <a:bodyP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r>
              <a:rPr lang="en-US" smtClean="0"/>
              <a:t>- 2D Character rigging workflow will be focused in the Sprite Editor. This provides a smoother and neater workflow.</a:t>
            </a:r>
          </a:p>
          <a:p>
            <a:r>
              <a:rPr lang="en-US" smtClean="0"/>
              <a:t>- Create edit bones, hierarchy of bones.</a:t>
            </a:r>
          </a:p>
          <a:p>
            <a:r>
              <a:rPr lang="en-US" smtClean="0"/>
              <a:t>- Auto and manual mesh tessellation</a:t>
            </a:r>
          </a:p>
          <a:p>
            <a:r>
              <a:rPr lang="en-US" smtClean="0"/>
              <a:t>- Auto and manual vertex weight assignment</a:t>
            </a:r>
          </a:p>
          <a:p>
            <a:r>
              <a:rPr lang="en-US" smtClean="0"/>
              <a:t>- Free Form Deformation</a:t>
            </a:r>
          </a:p>
          <a:p>
            <a:r>
              <a:rPr lang="en-US" smtClean="0"/>
              <a:t>- Inverse Kinematics</a:t>
            </a:r>
            <a:endParaRPr lang="en-GB" dirty="0" smtClean="0"/>
          </a:p>
        </p:txBody>
      </p:sp>
    </p:spTree>
    <p:extLst>
      <p:ext uri="{BB962C8B-B14F-4D97-AF65-F5344CB8AC3E}">
        <p14:creationId xmlns:p14="http://schemas.microsoft.com/office/powerpoint/2010/main" val="3845762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GB" smtClean="0">
                <a:latin typeface="+mj-lt"/>
              </a:rPr>
              <a:t>What’s coming?</a:t>
            </a:r>
            <a:endParaRPr lang="en-GB" dirty="0">
              <a:latin typeface="+mj-lt"/>
            </a:endParaRPr>
          </a:p>
        </p:txBody>
      </p:sp>
      <p:pic>
        <p:nvPicPr>
          <p:cNvPr id="3" name="AnimationPrototyp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4155" y="1068070"/>
            <a:ext cx="6096000" cy="3429000"/>
          </a:xfrm>
          <a:prstGeom prst="rect">
            <a:avLst/>
          </a:prstGeom>
        </p:spPr>
      </p:pic>
    </p:spTree>
    <p:extLst>
      <p:ext uri="{BB962C8B-B14F-4D97-AF65-F5344CB8AC3E}">
        <p14:creationId xmlns:p14="http://schemas.microsoft.com/office/powerpoint/2010/main" val="353948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GB" dirty="0" smtClean="0">
                <a:latin typeface="+mj-lt"/>
              </a:rPr>
              <a:t>References</a:t>
            </a:r>
            <a:endParaRPr lang="en-GB" dirty="0">
              <a:latin typeface="+mj-lt"/>
            </a:endParaRPr>
          </a:p>
        </p:txBody>
      </p:sp>
      <p:sp>
        <p:nvSpPr>
          <p:cNvPr id="3" name="Text Placeholder 5"/>
          <p:cNvSpPr txBox="1">
            <a:spLocks/>
          </p:cNvSpPr>
          <p:nvPr/>
        </p:nvSpPr>
        <p:spPr>
          <a:xfrm>
            <a:off x="540000" y="1491749"/>
            <a:ext cx="7740000" cy="2880000"/>
          </a:xfrm>
          <a:prstGeom prst="rect">
            <a:avLst/>
          </a:prstGeom>
        </p:spPr>
        <p:txBody>
          <a:bodyP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r>
              <a:rPr lang="en-GB" sz="2000" dirty="0" smtClean="0">
                <a:latin typeface="+mj-lt"/>
              </a:rPr>
              <a:t>Slides and demo Project: </a:t>
            </a:r>
          </a:p>
          <a:p>
            <a:pPr lvl="1"/>
            <a:r>
              <a:rPr lang="en-GB" dirty="0" smtClean="0">
                <a:latin typeface="+mj-lt"/>
              </a:rPr>
              <a:t>https://github.com/ArturoNereu/Unity2DAnimation</a:t>
            </a:r>
            <a:endParaRPr lang="en-GB" sz="2000" dirty="0" smtClean="0">
              <a:latin typeface="+mj-lt"/>
            </a:endParaRPr>
          </a:p>
          <a:p>
            <a:r>
              <a:rPr lang="en-GB" sz="2000" dirty="0" smtClean="0">
                <a:latin typeface="+mj-lt"/>
              </a:rPr>
              <a:t>Anima2D Package: </a:t>
            </a:r>
          </a:p>
          <a:p>
            <a:pPr lvl="1"/>
            <a:r>
              <a:rPr lang="en-GB" dirty="0" smtClean="0">
                <a:latin typeface="+mj-lt"/>
              </a:rPr>
              <a:t>https://www.assetstore.unity3d.com/#!/content/79840</a:t>
            </a:r>
          </a:p>
          <a:p>
            <a:r>
              <a:rPr lang="en-GB" sz="2000" dirty="0" smtClean="0">
                <a:latin typeface="+mj-lt"/>
              </a:rPr>
              <a:t>2D Skeletal Animation for Unity – Unite Europe</a:t>
            </a:r>
          </a:p>
          <a:p>
            <a:pPr lvl="1"/>
            <a:r>
              <a:rPr lang="en-GB" dirty="0" smtClean="0">
                <a:latin typeface="+mj-lt"/>
              </a:rPr>
              <a:t>https://youtu.be/IQ8ZbZoXCcg</a:t>
            </a:r>
          </a:p>
          <a:p>
            <a:pPr lvl="1"/>
            <a:endParaRPr lang="en-GB" dirty="0" smtClean="0">
              <a:latin typeface="+mj-lt"/>
            </a:endParaRPr>
          </a:p>
        </p:txBody>
      </p:sp>
    </p:spTree>
    <p:extLst>
      <p:ext uri="{BB962C8B-B14F-4D97-AF65-F5344CB8AC3E}">
        <p14:creationId xmlns:p14="http://schemas.microsoft.com/office/powerpoint/2010/main" val="1411393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Thank you!</a:t>
            </a:r>
            <a:endParaRPr lang="en-GB" dirty="0"/>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2D Animation with Anima2D</a:t>
            </a:r>
            <a:endParaRPr lang="en-GB" dirty="0"/>
          </a:p>
        </p:txBody>
      </p:sp>
    </p:spTree>
    <p:extLst>
      <p:ext uri="{BB962C8B-B14F-4D97-AF65-F5344CB8AC3E}">
        <p14:creationId xmlns:p14="http://schemas.microsoft.com/office/powerpoint/2010/main" val="3529912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da-DK" dirty="0" smtClean="0"/>
              <a:t>Arturo Nereu</a:t>
            </a:r>
            <a:br>
              <a:rPr lang="da-DK" dirty="0" smtClean="0"/>
            </a:br>
            <a:r>
              <a:rPr lang="da-DK" sz="3200" b="0" dirty="0" smtClean="0"/>
              <a:t>Evangelist, Unity Technologies</a:t>
            </a:r>
            <a:br>
              <a:rPr lang="da-DK" sz="3200" b="0" dirty="0" smtClean="0"/>
            </a:br>
            <a:r>
              <a:rPr lang="da-DK" sz="2000" b="0" dirty="0" smtClean="0"/>
              <a:t>@ArturoNereu</a:t>
            </a:r>
            <a:endParaRPr lang="da-DK" sz="3200" b="0" dirty="0"/>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GB" dirty="0" smtClean="0">
                <a:latin typeface="+mj-lt"/>
              </a:rPr>
              <a:t>Objectives</a:t>
            </a:r>
            <a:endParaRPr lang="en-GB" dirty="0">
              <a:latin typeface="+mj-lt"/>
            </a:endParaRPr>
          </a:p>
        </p:txBody>
      </p:sp>
      <p:sp>
        <p:nvSpPr>
          <p:cNvPr id="3" name="Text Placeholder 5"/>
          <p:cNvSpPr txBox="1">
            <a:spLocks/>
          </p:cNvSpPr>
          <p:nvPr/>
        </p:nvSpPr>
        <p:spPr>
          <a:xfrm>
            <a:off x="540000" y="1491749"/>
            <a:ext cx="7740000" cy="2880000"/>
          </a:xfrm>
          <a:prstGeom prst="rect">
            <a:avLst/>
          </a:prstGeom>
        </p:spPr>
        <p:txBody>
          <a:bodyP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pPr marL="0" indent="0">
              <a:buFont typeface="Arial" panose="020B0604020202020204" pitchFamily="34" charset="0"/>
              <a:buNone/>
            </a:pPr>
            <a:r>
              <a:rPr lang="en-GB" sz="2400" dirty="0" smtClean="0"/>
              <a:t>At the end of the presentation, you will be able to:</a:t>
            </a:r>
            <a:endParaRPr lang="en-GB" sz="2200" dirty="0" smtClean="0"/>
          </a:p>
          <a:p>
            <a:r>
              <a:rPr lang="en-GB" sz="2000" dirty="0" smtClean="0">
                <a:latin typeface="+mj-lt"/>
              </a:rPr>
              <a:t>Select the best animation technique for your game based on artistic and technical constraints.</a:t>
            </a:r>
          </a:p>
          <a:p>
            <a:r>
              <a:rPr lang="en-GB" sz="2000" dirty="0" smtClean="0">
                <a:latin typeface="+mj-lt"/>
              </a:rPr>
              <a:t> Animate a 2D humanoid character in Unity using Anima2D.</a:t>
            </a:r>
          </a:p>
          <a:p>
            <a:r>
              <a:rPr lang="en-GB" sz="2000" dirty="0" smtClean="0">
                <a:latin typeface="+mj-lt"/>
              </a:rPr>
              <a:t>Understand where Unity 2D animation tools are heading to.</a:t>
            </a:r>
          </a:p>
          <a:p>
            <a:endParaRPr lang="en-GB" sz="2200" dirty="0" smtClean="0"/>
          </a:p>
        </p:txBody>
      </p:sp>
    </p:spTree>
    <p:extLst>
      <p:ext uri="{BB962C8B-B14F-4D97-AF65-F5344CB8AC3E}">
        <p14:creationId xmlns:p14="http://schemas.microsoft.com/office/powerpoint/2010/main" val="3650532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
        <p:nvSpPr>
          <p:cNvPr id="3" name="Text Placeholder 5"/>
          <p:cNvSpPr txBox="1">
            <a:spLocks/>
          </p:cNvSpPr>
          <p:nvPr/>
        </p:nvSpPr>
        <p:spPr>
          <a:xfrm>
            <a:off x="550632" y="1807612"/>
            <a:ext cx="7740000" cy="1586019"/>
          </a:xfrm>
          <a:prstGeom prst="rect">
            <a:avLst/>
          </a:prstGeom>
        </p:spPr>
        <p:txBody>
          <a:bodyPr anchor="ctr"/>
          <a:lst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a:lstStyle>
          <a:p>
            <a:pPr marL="0" indent="0" algn="ctr">
              <a:buFont typeface="Arial" panose="020B0604020202020204" pitchFamily="34" charset="0"/>
              <a:buNone/>
            </a:pPr>
            <a:r>
              <a:rPr lang="en-GB" sz="5400" smtClean="0">
                <a:latin typeface="+mj-lt"/>
              </a:rPr>
              <a:t>The Illusion of Life</a:t>
            </a:r>
            <a:endParaRPr lang="en-GB" sz="5400" dirty="0" smtClean="0">
              <a:latin typeface="+mj-lt"/>
            </a:endParaRPr>
          </a:p>
        </p:txBody>
      </p:sp>
      <p:sp>
        <p:nvSpPr>
          <p:cNvPr id="4" name="Title 4"/>
          <p:cNvSpPr txBox="1">
            <a:spLocks/>
          </p:cNvSpPr>
          <p:nvPr/>
        </p:nvSpPr>
        <p:spPr>
          <a:xfrm>
            <a:off x="1060995" y="1330058"/>
            <a:ext cx="2010679" cy="631726"/>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r>
              <a:rPr lang="en-GB" sz="2800" dirty="0" smtClean="0">
                <a:latin typeface="Roboto Black" panose="02000000000000000000" pitchFamily="2" charset="0"/>
                <a:ea typeface="Roboto Black" panose="02000000000000000000" pitchFamily="2" charset="0"/>
                <a:cs typeface="Roboto Black" panose="02000000000000000000" pitchFamily="2" charset="0"/>
              </a:rPr>
              <a:t>Animation</a:t>
            </a:r>
            <a:endParaRPr lang="en-GB" sz="2800" dirty="0">
              <a:latin typeface="Roboto Black" panose="02000000000000000000" pitchFamily="2" charset="0"/>
              <a:ea typeface="Roboto Black" panose="02000000000000000000" pitchFamily="2" charset="0"/>
              <a:cs typeface="Roboto Black" panose="02000000000000000000" pitchFamily="2" charset="0"/>
            </a:endParaRPr>
          </a:p>
        </p:txBody>
      </p:sp>
    </p:spTree>
    <p:extLst>
      <p:ext uri="{BB962C8B-B14F-4D97-AF65-F5344CB8AC3E}">
        <p14:creationId xmlns:p14="http://schemas.microsoft.com/office/powerpoint/2010/main" val="254590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US" dirty="0" smtClean="0">
                <a:latin typeface="+mj-lt"/>
              </a:rPr>
              <a:t>Frame by Frame Animation</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4" name="TextBox 3"/>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p>
        </p:txBody>
      </p:sp>
      <p:sp>
        <p:nvSpPr>
          <p:cNvPr id="5" name="Rectangle 4"/>
          <p:cNvSpPr/>
          <p:nvPr/>
        </p:nvSpPr>
        <p:spPr>
          <a:xfrm>
            <a:off x="1705617" y="1398805"/>
            <a:ext cx="1165618" cy="142020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Tree>
    <p:extLst>
      <p:ext uri="{BB962C8B-B14F-4D97-AF65-F5344CB8AC3E}">
        <p14:creationId xmlns:p14="http://schemas.microsoft.com/office/powerpoint/2010/main" val="2483160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Tree>
    <p:extLst>
      <p:ext uri="{BB962C8B-B14F-4D97-AF65-F5344CB8AC3E}">
        <p14:creationId xmlns:p14="http://schemas.microsoft.com/office/powerpoint/2010/main" val="2919034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39999" y="344312"/>
            <a:ext cx="7128000" cy="936000"/>
          </a:xfrm>
          <a:prstGeom prst="rect">
            <a:avLst/>
          </a:prstGeom>
        </p:spPr>
        <p:txBody>
          <a:bodyPr/>
          <a:lst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a:lstStyle>
          <a:p>
            <a:pPr algn="l"/>
            <a:r>
              <a:rPr lang="en-US" dirty="0" smtClean="0">
                <a:latin typeface="+mj-lt"/>
              </a:rPr>
              <a:t>Skeletal Based Animation</a:t>
            </a:r>
            <a:endParaRPr lang="en-US" dirty="0">
              <a:latin typeface="+mj-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753274"/>
            <a:ext cx="3509415" cy="25351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18" y="1717162"/>
            <a:ext cx="4503479" cy="2533207"/>
          </a:xfrm>
          <a:prstGeom prst="rect">
            <a:avLst/>
          </a:prstGeom>
        </p:spPr>
      </p:pic>
    </p:spTree>
    <p:extLst>
      <p:ext uri="{BB962C8B-B14F-4D97-AF65-F5344CB8AC3E}">
        <p14:creationId xmlns:p14="http://schemas.microsoft.com/office/powerpoint/2010/main" val="3072338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h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97951" y="29956"/>
            <a:ext cx="2840858" cy="5113544"/>
          </a:xfrm>
          <a:prstGeom prst="rect">
            <a:avLst/>
          </a:prstGeom>
        </p:spPr>
      </p:pic>
    </p:spTree>
    <p:extLst>
      <p:ext uri="{BB962C8B-B14F-4D97-AF65-F5344CB8AC3E}">
        <p14:creationId xmlns:p14="http://schemas.microsoft.com/office/powerpoint/2010/main" val="40811931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White">
  <a:themeElements>
    <a:clrScheme name="Brugerdefineret 3">
      <a:dk1>
        <a:srgbClr val="FFFFFF"/>
      </a:dk1>
      <a:lt1>
        <a:srgbClr val="FFFFFF"/>
      </a:lt1>
      <a:dk2>
        <a:srgbClr val="FFFFFF"/>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2017-austin-powerpoint-template" id="{3898B950-8B07-0F4D-A026-F357B0AE595C}" vid="{3B41B7B7-B69F-6B4A-B9C8-502730BB15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unite2017-austin-powerpoint-template</Template>
  <TotalTime>0</TotalTime>
  <Words>1162</Words>
  <Application>Microsoft Office PowerPoint</Application>
  <PresentationFormat>On-screen Show (16:9)</PresentationFormat>
  <Paragraphs>99</Paragraphs>
  <Slides>18</Slides>
  <Notes>13</Notes>
  <HiddenSlides>12</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Roboto</vt:lpstr>
      <vt:lpstr>Roboto Black</vt:lpstr>
      <vt:lpstr>Roboto Light</vt:lpstr>
      <vt:lpstr>Roboto Thin</vt:lpstr>
      <vt:lpstr>White</vt:lpstr>
      <vt:lpstr>PowerPoint Presentation</vt:lpstr>
      <vt:lpstr>2D Animation with Anima2D</vt:lpstr>
      <vt:lpstr>Arturo Nereu Evangelist, Unity Technologies @ArturoNereu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Anima2D</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2017-09-27T17:44:04Z</dcterms:created>
  <dcterms:modified xsi:type="dcterms:W3CDTF">2017-10-03T16:47:22Z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